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2"/>
  </p:notesMasterIdLst>
  <p:sldIdLst>
    <p:sldId id="3881" r:id="rId3"/>
    <p:sldId id="3874" r:id="rId4"/>
    <p:sldId id="3888" r:id="rId5"/>
    <p:sldId id="3873" r:id="rId6"/>
    <p:sldId id="3870" r:id="rId7"/>
    <p:sldId id="3876" r:id="rId8"/>
    <p:sldId id="3872" r:id="rId9"/>
    <p:sldId id="3886" r:id="rId10"/>
    <p:sldId id="3885" r:id="rId11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7A"/>
    <a:srgbClr val="FFFFFF"/>
    <a:srgbClr val="D9D9D9"/>
    <a:srgbClr val="F6F8FC"/>
    <a:srgbClr val="F2F2F2"/>
    <a:srgbClr val="6DA3D8"/>
    <a:srgbClr val="0303E7"/>
    <a:srgbClr val="C4D4E2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114" d="100"/>
          <a:sy n="114" d="100"/>
        </p:scale>
        <p:origin x="888" y="114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s://bioschemas.org/" TargetMode="External"/><Relationship Id="rId1" Type="http://schemas.openxmlformats.org/officeDocument/2006/relationships/hyperlink" Target="https://github.com/tdwg/cd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s://bioschemas.org/" TargetMode="External"/><Relationship Id="rId1" Type="http://schemas.openxmlformats.org/officeDocument/2006/relationships/hyperlink" Target="https://github.com/tdwg/cd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/>
            <a:t>Fully interoperable collection data across Europe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Increase standards compliance</a:t>
          </a: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Linked Open Data capabilities</a:t>
          </a: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CETAF Stable Identifiers adoption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A1B1A3BF-A8F1-4055-B2E6-4049C669D04B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IIIF rollout</a:t>
          </a:r>
        </a:p>
      </dgm:t>
    </dgm:pt>
    <dgm:pt modelId="{44982F6B-509A-4845-8878-BBF9CEC38E47}" type="parTrans" cxnId="{86206233-BE2B-4208-B221-BB950926691A}">
      <dgm:prSet/>
      <dgm:spPr/>
    </dgm:pt>
    <dgm:pt modelId="{DF7533AE-B823-4819-91D4-E5BA07475A4E}" type="sibTrans" cxnId="{86206233-BE2B-4208-B221-BB950926691A}">
      <dgm:prSet/>
      <dgm:spPr/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4" custLinFactNeighborX="-147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4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2" presStyleCnt="4">
        <dgm:presLayoutVars>
          <dgm:bulletEnabled val="1"/>
        </dgm:presLayoutVars>
      </dgm:prSet>
      <dgm:spPr/>
    </dgm:pt>
    <dgm:pt modelId="{30E3A180-EADF-4FAA-9A78-775C6D242763}" type="pres">
      <dgm:prSet presAssocID="{A1B1A3BF-A8F1-4055-B2E6-4049C669D04B}" presName="pillarX" presStyleLbl="node1" presStyleIdx="3" presStyleCnt="4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E0537F0B-19C5-43A8-9C76-20ED03BAEB03}" type="presOf" srcId="{A1B1A3BF-A8F1-4055-B2E6-4049C669D04B}" destId="{30E3A180-EADF-4FAA-9A78-775C6D242763}" srcOrd="0" destOrd="0" presId="urn:microsoft.com/office/officeart/2005/8/layout/hList3"/>
    <dgm:cxn modelId="{86206233-BE2B-4208-B221-BB950926691A}" srcId="{41235529-EA89-452E-87A8-5822294E6A07}" destId="{A1B1A3BF-A8F1-4055-B2E6-4049C669D04B}" srcOrd="3" destOrd="0" parTransId="{44982F6B-509A-4845-8878-BBF9CEC38E47}" sibTransId="{DF7533AE-B823-4819-91D4-E5BA07475A4E}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DBCCABE6-56E4-4285-B0F4-6E56D06455FC}" type="presParOf" srcId="{3681DF5A-AB96-4CB7-BA10-8C71F4AB2552}" destId="{30E3A180-EADF-4FAA-9A78-775C6D242763}" srcOrd="3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4.1 Standards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4.1 Standards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4.2 Linked Data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1600" kern="1200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1600" kern="1200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5673163C-565C-4061-B78D-8E8856086E8E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Biodiversity data standards: landscape analysis and compliance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0A63D848-5BAB-4450-8B6E-2C770DF1E6E9}" type="parTrans" cxnId="{5D69F532-D4CC-4896-BFA1-CCB92F061021}">
      <dgm:prSet/>
      <dgm:spPr/>
      <dgm:t>
        <a:bodyPr/>
        <a:lstStyle/>
        <a:p>
          <a:endParaRPr lang="en-GB"/>
        </a:p>
      </dgm:t>
    </dgm:pt>
    <dgm:pt modelId="{BC80DB19-A42E-4FB7-B8DA-2D722F1BEA91}" type="sibTrans" cxnId="{5D69F532-D4CC-4896-BFA1-CCB92F061021}">
      <dgm:prSet/>
      <dgm:spPr/>
      <dgm:t>
        <a:bodyPr/>
        <a:lstStyle/>
        <a:p>
          <a:endParaRPr lang="en-GB"/>
        </a:p>
      </dgm:t>
    </dgm:pt>
    <dgm:pt modelId="{804AEF84-3E73-4462-A330-BAB4173AAFB0}">
      <dgm:prSet/>
      <dgm:spPr/>
      <dgm:t>
        <a:bodyPr/>
        <a:lstStyle/>
        <a:p>
          <a:endParaRPr lang="en-GB" sz="1700" kern="1200" dirty="0"/>
        </a:p>
      </dgm:t>
    </dgm:pt>
    <dgm:pt modelId="{C37CAEA4-A2FF-43E7-B131-DF6B3343122C}" type="parTrans" cxnId="{61111A03-3567-4492-B39E-2B2098910D2C}">
      <dgm:prSet/>
      <dgm:spPr/>
      <dgm:t>
        <a:bodyPr/>
        <a:lstStyle/>
        <a:p>
          <a:endParaRPr lang="en-GB"/>
        </a:p>
      </dgm:t>
    </dgm:pt>
    <dgm:pt modelId="{1C62A0F3-91EB-4FB2-A953-EA6242107D7F}" type="sibTrans" cxnId="{61111A03-3567-4492-B39E-2B2098910D2C}">
      <dgm:prSet/>
      <dgm:spPr/>
      <dgm:t>
        <a:bodyPr/>
        <a:lstStyle/>
        <a:p>
          <a:endParaRPr lang="en-GB"/>
        </a:p>
      </dgm:t>
    </dgm:pt>
    <dgm:pt modelId="{44544C43-5EAB-40B3-8602-38A054452F1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7A56717D-B9E3-4875-BDA2-4BD971BA1A67}" type="parTrans" cxnId="{E11D8B3B-5C71-4D37-A57D-25D39A633517}">
      <dgm:prSet/>
      <dgm:spPr/>
      <dgm:t>
        <a:bodyPr/>
        <a:lstStyle/>
        <a:p>
          <a:endParaRPr lang="en-GB"/>
        </a:p>
      </dgm:t>
    </dgm:pt>
    <dgm:pt modelId="{8CA5B8D4-11EE-4CB5-8EA6-F33B72BD5955}" type="sibTrans" cxnId="{E11D8B3B-5C71-4D37-A57D-25D39A633517}">
      <dgm:prSet/>
      <dgm:spPr/>
      <dgm:t>
        <a:bodyPr/>
        <a:lstStyle/>
        <a:p>
          <a:endParaRPr lang="en-GB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Adoption and development of the CETAF stable identifier framework</a:t>
          </a:r>
          <a:endParaRPr lang="en-US" sz="1600" kern="1200" dirty="0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0D4DBD4B-1871-40C1-ABE6-482A4F05F64F}">
      <dgm:prSet/>
      <dgm:spPr/>
      <dgm:t>
        <a:bodyPr/>
        <a:lstStyle/>
        <a:p>
          <a:endParaRPr lang="en-US" sz="1700" kern="1200" dirty="0"/>
        </a:p>
      </dgm:t>
    </dgm:pt>
    <dgm:pt modelId="{87CB9ABB-AA91-4461-892B-04E8D3AB2992}" type="parTrans" cxnId="{BAFA8947-A98B-4299-9365-35B6C810B368}">
      <dgm:prSet/>
      <dgm:spPr/>
      <dgm:t>
        <a:bodyPr/>
        <a:lstStyle/>
        <a:p>
          <a:endParaRPr lang="en-GB"/>
        </a:p>
      </dgm:t>
    </dgm:pt>
    <dgm:pt modelId="{F5471208-CE99-4DF2-82D2-12E843A3090C}" type="sibTrans" cxnId="{BAFA8947-A98B-4299-9365-35B6C810B368}">
      <dgm:prSet/>
      <dgm:spPr/>
      <dgm:t>
        <a:bodyPr/>
        <a:lstStyle/>
        <a:p>
          <a:endParaRPr lang="en-GB"/>
        </a:p>
      </dgm:t>
    </dgm:pt>
    <dgm:pt modelId="{42A5ED8F-500D-4D00-AF4A-7A1FC282E860}">
      <dgm:prSet/>
      <dgm:spPr/>
      <dgm:t>
        <a:bodyPr/>
        <a:lstStyle/>
        <a:p>
          <a:endParaRPr lang="en-GB" sz="1700" kern="1200" dirty="0"/>
        </a:p>
      </dgm:t>
    </dgm:pt>
    <dgm:pt modelId="{6989F381-C08C-4D19-AFE2-338EB4617CA0}" type="parTrans" cxnId="{7F56F0FA-AFA3-463F-9611-C0CA2829D4A1}">
      <dgm:prSet/>
      <dgm:spPr/>
      <dgm:t>
        <a:bodyPr/>
        <a:lstStyle/>
        <a:p>
          <a:endParaRPr lang="en-GB"/>
        </a:p>
      </dgm:t>
    </dgm:pt>
    <dgm:pt modelId="{7BDC691C-8FD9-4A49-A8CF-67F6A2CC1B88}" type="sibTrans" cxnId="{7F56F0FA-AFA3-463F-9611-C0CA2829D4A1}">
      <dgm:prSet/>
      <dgm:spPr/>
      <dgm:t>
        <a:bodyPr/>
        <a:lstStyle/>
        <a:p>
          <a:endParaRPr lang="en-GB"/>
        </a:p>
      </dgm:t>
    </dgm:pt>
    <dgm:pt modelId="{3857CE60-6210-44AA-9191-2644BB14171F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Collection Description Task Group 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https://github.com/tdwg/cd</a:t>
          </a: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/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7F509C4-CF93-4AC3-A3C3-E07459B14CBF}" type="parTrans" cxnId="{D46314D9-A47C-4749-B680-22E7E6845A80}">
      <dgm:prSet/>
      <dgm:spPr/>
      <dgm:t>
        <a:bodyPr/>
        <a:lstStyle/>
        <a:p>
          <a:endParaRPr lang="en-GB"/>
        </a:p>
      </dgm:t>
    </dgm:pt>
    <dgm:pt modelId="{23ABEE91-7EC8-4452-9D06-9BFF4025ABDD}" type="sibTrans" cxnId="{D46314D9-A47C-4749-B680-22E7E6845A80}">
      <dgm:prSet/>
      <dgm:spPr/>
      <dgm:t>
        <a:bodyPr/>
        <a:lstStyle/>
        <a:p>
          <a:endParaRPr lang="en-GB"/>
        </a:p>
      </dgm:t>
    </dgm:pt>
    <dgm:pt modelId="{94ED4149-5FD5-4D39-A414-E39C4939AEED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DB5CDA59-FFD0-4A6F-BEAA-475E31D70DE5}" type="parTrans" cxnId="{6B70567B-BCAD-41F9-8922-5FC84A2A968B}">
      <dgm:prSet/>
      <dgm:spPr/>
      <dgm:t>
        <a:bodyPr/>
        <a:lstStyle/>
        <a:p>
          <a:endParaRPr lang="en-GB"/>
        </a:p>
      </dgm:t>
    </dgm:pt>
    <dgm:pt modelId="{1934A90C-A9CA-4AF7-8ECD-BBF7AD8E9CA8}" type="sibTrans" cxnId="{6B70567B-BCAD-41F9-8922-5FC84A2A968B}">
      <dgm:prSet/>
      <dgm:spPr/>
      <dgm:t>
        <a:bodyPr/>
        <a:lstStyle/>
        <a:p>
          <a:endParaRPr lang="en-GB"/>
        </a:p>
      </dgm:t>
    </dgm:pt>
    <dgm:pt modelId="{80B54C5E-BF13-4AAD-AD87-B028DBB2615A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Attribution Task Group (</a:t>
          </a:r>
          <a:r>
            <a:rPr lang="en-GB" sz="1200" kern="1200" dirty="0"/>
            <a:t>https://www.tdwg.org/community/attribution/</a:t>
          </a:r>
          <a:r>
            <a:rPr lang="en-US" sz="1600" kern="1200" dirty="0"/>
            <a:t>)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763F5E8-2872-473A-AA95-11EE96AA9528}" type="parTrans" cxnId="{397DAD94-246F-454B-8A6C-A6D1367476D6}">
      <dgm:prSet/>
      <dgm:spPr/>
      <dgm:t>
        <a:bodyPr/>
        <a:lstStyle/>
        <a:p>
          <a:endParaRPr lang="en-GB"/>
        </a:p>
      </dgm:t>
    </dgm:pt>
    <dgm:pt modelId="{C00DA312-E2F9-4F86-A507-AD158DEDA9D7}" type="sibTrans" cxnId="{397DAD94-246F-454B-8A6C-A6D1367476D6}">
      <dgm:prSet/>
      <dgm:spPr/>
      <dgm:t>
        <a:bodyPr/>
        <a:lstStyle/>
        <a:p>
          <a:endParaRPr lang="en-GB"/>
        </a:p>
      </dgm:t>
    </dgm:pt>
    <dgm:pt modelId="{C1F61F8D-E071-497C-9E29-FD4EAD9C5A9A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Extended use at different levels.</a:t>
          </a:r>
          <a:endParaRPr lang="en-US" sz="1600" kern="1200" dirty="0"/>
        </a:p>
      </dgm:t>
    </dgm:pt>
    <dgm:pt modelId="{D1E126ED-6D19-4E63-AB43-3C91938EE000}" type="parTrans" cxnId="{EDDA246C-32A3-4AE9-BC76-F9DD7AE04561}">
      <dgm:prSet/>
      <dgm:spPr/>
    </dgm:pt>
    <dgm:pt modelId="{35D34331-B7C6-459B-9603-264B3DCE7DDB}" type="sibTrans" cxnId="{EDDA246C-32A3-4AE9-BC76-F9DD7AE04561}">
      <dgm:prSet/>
      <dgm:spPr/>
    </dgm:pt>
    <dgm:pt modelId="{2155071C-800B-4960-B724-46D643B815B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600" kern="1200" dirty="0"/>
        </a:p>
      </dgm:t>
    </dgm:pt>
    <dgm:pt modelId="{A173E030-6167-416E-B27B-256D178CB265}" type="parTrans" cxnId="{49D85723-C5AC-428B-AAB0-E4777F6F6593}">
      <dgm:prSet/>
      <dgm:spPr/>
    </dgm:pt>
    <dgm:pt modelId="{51660DF6-1AB6-485E-B547-EF29F02CDD2A}" type="sibTrans" cxnId="{49D85723-C5AC-428B-AAB0-E4777F6F6593}">
      <dgm:prSet/>
      <dgm:spPr/>
    </dgm:pt>
    <dgm:pt modelId="{375F2009-ECFE-4607-9CB5-B1E9BCE418B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Setup and documentation of a machine-readable open CETAF Identifier Catalogue</a:t>
          </a:r>
          <a:endParaRPr lang="en-US" sz="1600" kern="1200" dirty="0"/>
        </a:p>
      </dgm:t>
    </dgm:pt>
    <dgm:pt modelId="{C43642B6-0752-44A3-8AEC-D34180C81D6F}" type="parTrans" cxnId="{13DC0069-6A81-44CC-A6BC-CC4CDCEA5B0C}">
      <dgm:prSet/>
      <dgm:spPr/>
    </dgm:pt>
    <dgm:pt modelId="{C8EB342B-3C41-4276-854D-CB915F5A05F4}" type="sibTrans" cxnId="{13DC0069-6A81-44CC-A6BC-CC4CDCEA5B0C}">
      <dgm:prSet/>
      <dgm:spPr/>
    </dgm:pt>
    <dgm:pt modelId="{DD42BEE5-F408-4C3B-AAF6-4349E6EFE1C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Continuous semantic enrichment</a:t>
          </a:r>
          <a:endParaRPr lang="en-GB" sz="1600" dirty="0"/>
        </a:p>
        <a:p>
          <a:endParaRPr lang="en-US" sz="1600" kern="1200" dirty="0"/>
        </a:p>
      </dgm:t>
    </dgm:pt>
    <dgm:pt modelId="{333A94ED-E5B5-46DE-8D39-8AA6D9C8BC89}" type="parTrans" cxnId="{4FECE471-7B78-4392-9BA7-892116FD760D}">
      <dgm:prSet/>
      <dgm:spPr/>
    </dgm:pt>
    <dgm:pt modelId="{AA0ACF5A-646B-4FB1-A06D-FB9FDA6879FD}" type="sibTrans" cxnId="{4FECE471-7B78-4392-9BA7-892116FD760D}">
      <dgm:prSet/>
      <dgm:spPr/>
    </dgm:pt>
    <dgm:pt modelId="{25A8245D-BC86-493E-BA80-411AFDA92D5F}">
      <dgm:prSet custT="1"/>
      <dgm:spPr/>
      <dgm:t>
        <a:bodyPr/>
        <a:lstStyle/>
        <a:p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Biodiversity data standards: landscape analysis and compliance</a:t>
          </a:r>
        </a:p>
      </dgm:t>
    </dgm:pt>
    <dgm:pt modelId="{B7AB4BE8-32D1-4772-853B-30D4CF4D6A98}" type="parTrans" cxnId="{0015DB4A-ADB1-4608-8454-4726E6BCED85}">
      <dgm:prSet/>
      <dgm:spPr/>
      <dgm:t>
        <a:bodyPr/>
        <a:lstStyle/>
        <a:p>
          <a:endParaRPr lang="en-GB"/>
        </a:p>
      </dgm:t>
    </dgm:pt>
    <dgm:pt modelId="{3C3D2B66-72CC-4ED2-9459-70104B65F301}" type="sibTrans" cxnId="{0015DB4A-ADB1-4608-8454-4726E6BCED85}">
      <dgm:prSet/>
      <dgm:spPr/>
      <dgm:t>
        <a:bodyPr/>
        <a:lstStyle/>
        <a:p>
          <a:endParaRPr lang="en-GB"/>
        </a:p>
      </dgm:t>
    </dgm:pt>
    <dgm:pt modelId="{27AD24D9-ACF9-4C12-9E04-B4308C5843A5}">
      <dgm:prSet/>
      <dgm:spPr/>
      <dgm:t>
        <a:bodyPr/>
        <a:lstStyle/>
        <a:p>
          <a:endParaRPr lang="en-GB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4701315-651D-45FA-A618-AB510BAABBDA}" type="parTrans" cxnId="{C29D9DDF-ACB1-4020-AE88-B42B29CCBECA}">
      <dgm:prSet/>
      <dgm:spPr/>
      <dgm:t>
        <a:bodyPr/>
        <a:lstStyle/>
        <a:p>
          <a:endParaRPr lang="en-GB"/>
        </a:p>
      </dgm:t>
    </dgm:pt>
    <dgm:pt modelId="{A877E2D8-B54C-4243-ADEF-3720298936E0}" type="sibTrans" cxnId="{C29D9DDF-ACB1-4020-AE88-B42B29CCBECA}">
      <dgm:prSet/>
      <dgm:spPr/>
      <dgm:t>
        <a:bodyPr/>
        <a:lstStyle/>
        <a:p>
          <a:endParaRPr lang="en-GB"/>
        </a:p>
      </dgm:t>
    </dgm:pt>
    <dgm:pt modelId="{346CFF68-419B-424A-92F9-85E4206C126E}">
      <dgm:prSet/>
      <dgm:spPr/>
      <dgm:t>
        <a:bodyPr/>
        <a:lstStyle/>
        <a:p>
          <a:r>
            <a:rPr lang="en-US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Bioschemas (</a:t>
          </a:r>
          <a:r>
            <a:rPr lang="en-GB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https://bioschemas.org/</a:t>
          </a:r>
          <a:r>
            <a:rPr lang="en-US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US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FD97CF37-C96A-48CE-9B0A-1A9BD101F686}" type="parTrans" cxnId="{A29B6494-6352-410D-9854-16347762B1CF}">
      <dgm:prSet/>
      <dgm:spPr/>
      <dgm:t>
        <a:bodyPr/>
        <a:lstStyle/>
        <a:p>
          <a:endParaRPr lang="en-GB"/>
        </a:p>
      </dgm:t>
    </dgm:pt>
    <dgm:pt modelId="{49E7BFDE-379D-408A-A1C8-F8FFA05CC0E4}" type="sibTrans" cxnId="{A29B6494-6352-410D-9854-16347762B1CF}">
      <dgm:prSet/>
      <dgm:spPr/>
      <dgm:t>
        <a:bodyPr/>
        <a:lstStyle/>
        <a:p>
          <a:endParaRPr lang="en-GB"/>
        </a:p>
      </dgm:t>
    </dgm:pt>
    <dgm:pt modelId="{B78A39D0-CA32-4E75-94DD-334BD5175A15}">
      <dgm:prSet/>
      <dgm:spPr/>
      <dgm:t>
        <a:bodyPr/>
        <a:lstStyle/>
        <a:p>
          <a:r>
            <a:rPr lang="en-GB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Minimal Information for Digital Specimens (MIDS)</a:t>
          </a:r>
          <a:endParaRPr lang="en-US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58255AE3-0CB9-4247-81E4-B006FAA516F1}" type="parTrans" cxnId="{AEDFC14A-F005-4D3A-A058-7ED1DB1B77F7}">
      <dgm:prSet/>
      <dgm:spPr/>
      <dgm:t>
        <a:bodyPr/>
        <a:lstStyle/>
        <a:p>
          <a:endParaRPr lang="en-GB"/>
        </a:p>
      </dgm:t>
    </dgm:pt>
    <dgm:pt modelId="{7B59163C-19EF-4958-842F-B114537F08D9}" type="sibTrans" cxnId="{AEDFC14A-F005-4D3A-A058-7ED1DB1B77F7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 custLinFactNeighborX="-12064" custLinFactNeighborY="-3038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1111A03-3567-4492-B39E-2B2098910D2C}" srcId="{C8B9AACC-6090-4E93-B112-FEF419B2C8C0}" destId="{804AEF84-3E73-4462-A330-BAB4173AAFB0}" srcOrd="5" destOrd="0" parTransId="{C37CAEA4-A2FF-43E7-B131-DF6B3343122C}" sibTransId="{1C62A0F3-91EB-4FB2-A953-EA6242107D7F}"/>
    <dgm:cxn modelId="{23E57D10-06DC-4706-94EC-4DA23BB509F4}" type="presOf" srcId="{C923180A-1F5E-4EDF-B1B4-BF296491DA39}" destId="{571D68AB-B350-4D5C-AB6A-ABC40C2D8986}" srcOrd="0" destOrd="0" presId="urn:microsoft.com/office/officeart/2005/8/layout/hList1"/>
    <dgm:cxn modelId="{37103716-AE3F-4AD9-BC60-628A60F67459}" type="presOf" srcId="{DD879645-BB58-407B-A47E-D1FA7C57DE19}" destId="{9B31B566-F93C-4932-9C27-2AC260B106B4}" srcOrd="0" destOrd="0" presId="urn:microsoft.com/office/officeart/2005/8/layout/hList1"/>
    <dgm:cxn modelId="{49D85723-C5AC-428B-AAB0-E4777F6F6593}" srcId="{C5E6BC8D-1A4E-42C8-8E2C-7EC17FC2E1D1}" destId="{2155071C-800B-4960-B724-46D643B815B0}" srcOrd="1" destOrd="0" parTransId="{A173E030-6167-416E-B27B-256D178CB265}" sibTransId="{51660DF6-1AB6-485E-B547-EF29F02CDD2A}"/>
    <dgm:cxn modelId="{E71D8D25-2017-48D5-A6BE-B8D516273B3C}" type="presOf" srcId="{346CFF68-419B-424A-92F9-85E4206C126E}" destId="{571D68AB-B350-4D5C-AB6A-ABC40C2D8986}" srcOrd="0" destOrd="3" presId="urn:microsoft.com/office/officeart/2005/8/layout/hList1"/>
    <dgm:cxn modelId="{F05D7C2A-4516-4162-8ECB-BE2CA4BCF1CC}" srcId="{75151AD3-56D0-4892-9CC3-0245E0F61F03}" destId="{BC92B647-9A2D-408D-BEDD-58DCFEB6B293}" srcOrd="5" destOrd="0" parTransId="{6B653552-6E28-4000-8F75-4721082FC221}" sibTransId="{E55483BF-67F5-409D-8551-9F13175C6889}"/>
    <dgm:cxn modelId="{5D69F532-D4CC-4896-BFA1-CCB92F061021}" srcId="{75151AD3-56D0-4892-9CC3-0245E0F61F03}" destId="{5673163C-565C-4061-B78D-8E8856086E8E}" srcOrd="1" destOrd="0" parTransId="{0A63D848-5BAB-4450-8B6E-2C770DF1E6E9}" sibTransId="{BC80DB19-A42E-4FB7-B8DA-2D722F1BEA91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C555A637-166C-4D08-8BD4-2B77DBD4DF8B}" type="presOf" srcId="{27AD24D9-ACF9-4C12-9E04-B4308C5843A5}" destId="{571D68AB-B350-4D5C-AB6A-ABC40C2D8986}" srcOrd="0" destOrd="2" presId="urn:microsoft.com/office/officeart/2005/8/layout/hList1"/>
    <dgm:cxn modelId="{BA9AA637-6C9A-43AD-80EC-E11DA2ADF110}" type="presOf" srcId="{3857CE60-6210-44AA-9191-2644BB14171F}" destId="{9B31B566-F93C-4932-9C27-2AC260B106B4}" srcOrd="0" destOrd="3" presId="urn:microsoft.com/office/officeart/2005/8/layout/hList1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E11D8B3B-5C71-4D37-A57D-25D39A633517}" srcId="{C8B9AACC-6090-4E93-B112-FEF419B2C8C0}" destId="{44544C43-5EAB-40B3-8602-38A054452F1B}" srcOrd="6" destOrd="0" parTransId="{7A56717D-B9E3-4875-BDA2-4BD971BA1A67}" sibTransId="{8CA5B8D4-11EE-4CB5-8EA6-F33B72BD5955}"/>
    <dgm:cxn modelId="{BAFA8947-A98B-4299-9365-35B6C810B368}" srcId="{C8B9AACC-6090-4E93-B112-FEF419B2C8C0}" destId="{0D4DBD4B-1871-40C1-ABE6-482A4F05F64F}" srcOrd="8" destOrd="0" parTransId="{87CB9ABB-AA91-4461-892B-04E8D3AB2992}" sibTransId="{F5471208-CE99-4DF2-82D2-12E843A3090C}"/>
    <dgm:cxn modelId="{13DC0069-6A81-44CC-A6BC-CC4CDCEA5B0C}" srcId="{C5E6BC8D-1A4E-42C8-8E2C-7EC17FC2E1D1}" destId="{375F2009-ECFE-4607-9CB5-B1E9BCE418B5}" srcOrd="3" destOrd="0" parTransId="{C43642B6-0752-44A3-8AEC-D34180C81D6F}" sibTransId="{C8EB342B-3C41-4276-854D-CB915F5A05F4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AEDFC14A-F005-4D3A-A058-7ED1DB1B77F7}" srcId="{C8B9AACC-6090-4E93-B112-FEF419B2C8C0}" destId="{B78A39D0-CA32-4E75-94DD-334BD5175A15}" srcOrd="4" destOrd="0" parTransId="{58255AE3-0CB9-4247-81E4-B006FAA516F1}" sibTransId="{7B59163C-19EF-4958-842F-B114537F08D9}"/>
    <dgm:cxn modelId="{0015DB4A-ADB1-4608-8454-4726E6BCED85}" srcId="{C8B9AACC-6090-4E93-B112-FEF419B2C8C0}" destId="{25A8245D-BC86-493E-BA80-411AFDA92D5F}" srcOrd="1" destOrd="0" parTransId="{B7AB4BE8-32D1-4772-853B-30D4CF4D6A98}" sibTransId="{3C3D2B66-72CC-4ED2-9459-70104B65F301}"/>
    <dgm:cxn modelId="{C2E83E4B-E1FA-4DBD-BCDC-9FF085EB4DEF}" type="presOf" srcId="{28E5D08B-4642-403B-9D60-E1872BBB9039}" destId="{571D68AB-B350-4D5C-AB6A-ABC40C2D8986}" srcOrd="0" destOrd="7" presId="urn:microsoft.com/office/officeart/2005/8/layout/hList1"/>
    <dgm:cxn modelId="{EDDA246C-32A3-4AE9-BC76-F9DD7AE04561}" srcId="{C5E6BC8D-1A4E-42C8-8E2C-7EC17FC2E1D1}" destId="{C1F61F8D-E071-497C-9E29-FD4EAD9C5A9A}" srcOrd="2" destOrd="0" parTransId="{D1E126ED-6D19-4E63-AB43-3C91938EE000}" sibTransId="{35D34331-B7C6-459B-9603-264B3DCE7DDB}"/>
    <dgm:cxn modelId="{4A981D50-0BBE-4A55-A344-DF4158E9D11D}" type="presOf" srcId="{94ED4149-5FD5-4D39-A414-E39C4939AEED}" destId="{9B31B566-F93C-4932-9C27-2AC260B106B4}" srcOrd="0" destOrd="2" presId="urn:microsoft.com/office/officeart/2005/8/layout/hList1"/>
    <dgm:cxn modelId="{3C882971-D59C-4112-88D2-58AF34FED643}" type="presOf" srcId="{B78A39D0-CA32-4E75-94DD-334BD5175A15}" destId="{571D68AB-B350-4D5C-AB6A-ABC40C2D8986}" srcOrd="0" destOrd="4" presId="urn:microsoft.com/office/officeart/2005/8/layout/hList1"/>
    <dgm:cxn modelId="{4FECE471-7B78-4392-9BA7-892116FD760D}" srcId="{C5E6BC8D-1A4E-42C8-8E2C-7EC17FC2E1D1}" destId="{DD42BEE5-F408-4C3B-AAF6-4349E6EFE1CC}" srcOrd="4" destOrd="0" parTransId="{333A94ED-E5B5-46DE-8D39-8AA6D9C8BC89}" sibTransId="{AA0ACF5A-646B-4FB1-A06D-FB9FDA6879FD}"/>
    <dgm:cxn modelId="{098BF377-7A6B-4319-9EE2-DCCA72CA47F9}" type="presOf" srcId="{C5E6BC8D-1A4E-42C8-8E2C-7EC17FC2E1D1}" destId="{98493B2B-A905-429A-BAEF-6EBFD0668D83}" srcOrd="0" destOrd="0" presId="urn:microsoft.com/office/officeart/2005/8/layout/hList1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6B70567B-BCAD-41F9-8922-5FC84A2A968B}" srcId="{75151AD3-56D0-4892-9CC3-0245E0F61F03}" destId="{94ED4149-5FD5-4D39-A414-E39C4939AEED}" srcOrd="2" destOrd="0" parTransId="{DB5CDA59-FFD0-4A6F-BEAA-475E31D70DE5}" sibTransId="{1934A90C-A9CA-4AF7-8ECD-BBF7AD8E9CA8}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D73F9682-545C-4F2A-B097-545C0B700989}" type="presOf" srcId="{44544C43-5EAB-40B3-8602-38A054452F1B}" destId="{571D68AB-B350-4D5C-AB6A-ABC40C2D8986}" srcOrd="0" destOrd="6" presId="urn:microsoft.com/office/officeart/2005/8/layout/hList1"/>
    <dgm:cxn modelId="{8C8B1A88-C8E1-4E14-852B-EBDF08DE7740}" type="presOf" srcId="{80B54C5E-BF13-4AAD-AD87-B028DBB2615A}" destId="{9B31B566-F93C-4932-9C27-2AC260B106B4}" srcOrd="0" destOrd="4" presId="urn:microsoft.com/office/officeart/2005/8/layout/hList1"/>
    <dgm:cxn modelId="{77382391-D1CF-4773-AB4A-7536630B2242}" srcId="{C8B9AACC-6090-4E93-B112-FEF419B2C8C0}" destId="{28E5D08B-4642-403B-9D60-E1872BBB9039}" srcOrd="7" destOrd="0" parTransId="{B9E7EA21-F9FB-4D2D-81BA-FF59470EA8FC}" sibTransId="{8AD03F5A-A43D-4CDD-8DEC-A788730F406F}"/>
    <dgm:cxn modelId="{51BF6493-0FD3-49BC-BAAE-77C5E2F8D008}" type="presOf" srcId="{0D4DBD4B-1871-40C1-ABE6-482A4F05F64F}" destId="{571D68AB-B350-4D5C-AB6A-ABC40C2D8986}" srcOrd="0" destOrd="8" presId="urn:microsoft.com/office/officeart/2005/8/layout/hList1"/>
    <dgm:cxn modelId="{A29B6494-6352-410D-9854-16347762B1CF}" srcId="{C8B9AACC-6090-4E93-B112-FEF419B2C8C0}" destId="{346CFF68-419B-424A-92F9-85E4206C126E}" srcOrd="3" destOrd="0" parTransId="{FD97CF37-C96A-48CE-9B0A-1A9BD101F686}" sibTransId="{49E7BFDE-379D-408A-A1C8-F8FFA05CC0E4}"/>
    <dgm:cxn modelId="{397DAD94-246F-454B-8A6C-A6D1367476D6}" srcId="{75151AD3-56D0-4892-9CC3-0245E0F61F03}" destId="{80B54C5E-BF13-4AAD-AD87-B028DBB2615A}" srcOrd="4" destOrd="0" parTransId="{B763F5E8-2872-473A-AA95-11EE96AA9528}" sibTransId="{C00DA312-E2F9-4F86-A507-AD158DEDA9D7}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E3A0BAB6-9F22-455E-8F5F-DFFFE7F19E3C}" type="presOf" srcId="{42A5ED8F-500D-4D00-AF4A-7A1FC282E860}" destId="{571D68AB-B350-4D5C-AB6A-ABC40C2D8986}" srcOrd="0" destOrd="9" presId="urn:microsoft.com/office/officeart/2005/8/layout/hList1"/>
    <dgm:cxn modelId="{CE0F23B7-CCD8-48F9-A0D1-08D827357FF1}" type="presOf" srcId="{5673163C-565C-4061-B78D-8E8856086E8E}" destId="{9B31B566-F93C-4932-9C27-2AC260B106B4}" srcOrd="0" destOrd="1" presId="urn:microsoft.com/office/officeart/2005/8/layout/hList1"/>
    <dgm:cxn modelId="{4851F9BB-9201-47ED-9B95-D01C93A0FA33}" type="presOf" srcId="{09E2EDBB-FB3E-4B60-875C-23AF617F3985}" destId="{875AD089-2E66-469E-88C2-DFFE8330212E}" srcOrd="0" destOrd="0" presId="urn:microsoft.com/office/officeart/2005/8/layout/hList1"/>
    <dgm:cxn modelId="{A88AF0CA-2B7C-4BA7-A27B-6E32E0F2D842}" type="presOf" srcId="{BC92B647-9A2D-408D-BEDD-58DCFEB6B293}" destId="{9B31B566-F93C-4932-9C27-2AC260B106B4}" srcOrd="0" destOrd="5" presId="urn:microsoft.com/office/officeart/2005/8/layout/hList1"/>
    <dgm:cxn modelId="{FD3AC0CF-1201-4C9F-A1DD-51349B94C1D9}" type="presOf" srcId="{804AEF84-3E73-4462-A330-BAB4173AAFB0}" destId="{571D68AB-B350-4D5C-AB6A-ABC40C2D8986}" srcOrd="0" destOrd="5" presId="urn:microsoft.com/office/officeart/2005/8/layout/hList1"/>
    <dgm:cxn modelId="{660F42D2-9B07-4BF7-905E-E77FBED3DCF5}" type="presOf" srcId="{DD42BEE5-F408-4C3B-AAF6-4349E6EFE1CC}" destId="{875AD089-2E66-469E-88C2-DFFE8330212E}" srcOrd="0" destOrd="4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E22FDAD8-4266-4AEE-9EEB-4262A540B036}" type="presOf" srcId="{25A8245D-BC86-493E-BA80-411AFDA92D5F}" destId="{571D68AB-B350-4D5C-AB6A-ABC40C2D8986}" srcOrd="0" destOrd="1" presId="urn:microsoft.com/office/officeart/2005/8/layout/hList1"/>
    <dgm:cxn modelId="{D46314D9-A47C-4749-B680-22E7E6845A80}" srcId="{75151AD3-56D0-4892-9CC3-0245E0F61F03}" destId="{3857CE60-6210-44AA-9191-2644BB14171F}" srcOrd="3" destOrd="0" parTransId="{97F509C4-CF93-4AC3-A3C3-E07459B14CBF}" sibTransId="{23ABEE91-7EC8-4452-9D06-9BFF4025ABDD}"/>
    <dgm:cxn modelId="{C29D9DDF-ACB1-4020-AE88-B42B29CCBECA}" srcId="{C8B9AACC-6090-4E93-B112-FEF419B2C8C0}" destId="{27AD24D9-ACF9-4C12-9E04-B4308C5843A5}" srcOrd="2" destOrd="0" parTransId="{34701315-651D-45FA-A618-AB510BAABBDA}" sibTransId="{A877E2D8-B54C-4243-ADEF-3720298936E0}"/>
    <dgm:cxn modelId="{BF74EBDF-ECED-420E-86A8-965FC88DE122}" type="presOf" srcId="{375F2009-ECFE-4607-9CB5-B1E9BCE418B5}" destId="{875AD089-2E66-469E-88C2-DFFE8330212E}" srcOrd="0" destOrd="3" presId="urn:microsoft.com/office/officeart/2005/8/layout/hList1"/>
    <dgm:cxn modelId="{912BF6E7-5391-4642-904A-1FE1D6DD9804}" type="presOf" srcId="{2155071C-800B-4960-B724-46D643B815B0}" destId="{875AD089-2E66-469E-88C2-DFFE8330212E}" srcOrd="0" destOrd="1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7F56F0FA-AFA3-463F-9611-C0CA2829D4A1}" srcId="{C8B9AACC-6090-4E93-B112-FEF419B2C8C0}" destId="{42A5ED8F-500D-4D00-AF4A-7A1FC282E860}" srcOrd="9" destOrd="0" parTransId="{6989F381-C08C-4D19-AFE2-338EB4617CA0}" sibTransId="{7BDC691C-8FD9-4A49-A8CF-67F6A2CC1B88}"/>
    <dgm:cxn modelId="{0938A4FE-40CE-4CE1-AAE3-AEC7B8ABD0FE}" type="presOf" srcId="{C1F61F8D-E071-497C-9E29-FD4EAD9C5A9A}" destId="{875AD089-2E66-469E-88C2-DFFE8330212E}" srcOrd="0" destOrd="2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  <dgm:cxn modelId="{2FD17F3F-8128-4633-9E97-3609B25BCB8C}" type="presParOf" srcId="{D87BED67-81A6-4D17-8D17-E76427E1E33B}" destId="{F7B218AC-2FBD-4F6D-AFE8-3263399BC2F7}" srcOrd="3" destOrd="0" presId="urn:microsoft.com/office/officeart/2005/8/layout/hList1"/>
    <dgm:cxn modelId="{7C91B0BD-9287-47CA-973F-B9EAAA2435EA}" type="presParOf" srcId="{D87BED67-81A6-4D17-8D17-E76427E1E33B}" destId="{F7101213-BF46-4FD5-9C2C-E1DDF6F4C64B}" srcOrd="4" destOrd="0" presId="urn:microsoft.com/office/officeart/2005/8/layout/hList1"/>
    <dgm:cxn modelId="{6A9D820A-0611-4DEA-B1EB-E63B9C45284E}" type="presParOf" srcId="{F7101213-BF46-4FD5-9C2C-E1DDF6F4C64B}" destId="{98493B2B-A905-429A-BAEF-6EBFD0668D83}" srcOrd="0" destOrd="0" presId="urn:microsoft.com/office/officeart/2005/8/layout/hList1"/>
    <dgm:cxn modelId="{752F6DE9-0677-4252-B2E1-0657553FABF1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GB" dirty="0"/>
            <a:t>4.2 Linked Data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4.3 IIIF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Adoption and development of the CETAF stable identifier framework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International Image Interoperability Framework (IIIF)</a:t>
          </a:r>
          <a:endParaRPr lang="en-US" sz="1700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dirty="0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264C4D66-C543-4FD9-929F-FD1748F2A0FB}">
      <dgm:prSet/>
      <dgm:spPr/>
      <dgm:t>
        <a:bodyPr/>
        <a:lstStyle/>
        <a:p>
          <a:endParaRPr lang="en-GB" sz="1700" dirty="0"/>
        </a:p>
      </dgm:t>
    </dgm:pt>
    <dgm:pt modelId="{D008119B-48DA-47B4-BE18-28906413A519}" type="sibTrans" cxnId="{0E7CD17B-3276-4769-82A9-398BF128334D}">
      <dgm:prSet/>
      <dgm:spPr/>
      <dgm:t>
        <a:bodyPr/>
        <a:lstStyle/>
        <a:p>
          <a:endParaRPr lang="en-GB"/>
        </a:p>
      </dgm:t>
    </dgm:pt>
    <dgm:pt modelId="{3EF8AAB8-7211-41B5-8F92-067265CA68B3}" type="parTrans" cxnId="{0E7CD17B-3276-4769-82A9-398BF128334D}">
      <dgm:prSet/>
      <dgm:spPr/>
      <dgm:t>
        <a:bodyPr/>
        <a:lstStyle/>
        <a:p>
          <a:endParaRPr lang="en-GB"/>
        </a:p>
      </dgm:t>
    </dgm:pt>
    <dgm:pt modelId="{F8261E43-7D1D-486D-B415-8E5C955CB08A}">
      <dgm:prSet/>
      <dgm:spPr/>
      <dgm:t>
        <a:bodyPr/>
        <a:lstStyle/>
        <a:p>
          <a:endParaRPr lang="en-GB" sz="1700" dirty="0"/>
        </a:p>
      </dgm:t>
    </dgm:pt>
    <dgm:pt modelId="{EF7859E6-01B9-4346-B4F1-54024085418B}" type="sibTrans" cxnId="{CAEC8532-00CA-4208-95B1-07FBAB8A7822}">
      <dgm:prSet/>
      <dgm:spPr/>
      <dgm:t>
        <a:bodyPr/>
        <a:lstStyle/>
        <a:p>
          <a:endParaRPr lang="en-GB"/>
        </a:p>
      </dgm:t>
    </dgm:pt>
    <dgm:pt modelId="{4D67FECD-0B32-438E-AE4F-47639E6A9DE2}" type="parTrans" cxnId="{CAEC8532-00CA-4208-95B1-07FBAB8A7822}">
      <dgm:prSet/>
      <dgm:spPr/>
      <dgm:t>
        <a:bodyPr/>
        <a:lstStyle/>
        <a:p>
          <a:endParaRPr lang="en-GB"/>
        </a:p>
      </dgm:t>
    </dgm:pt>
    <dgm:pt modelId="{D15DCB3B-8975-4876-8BC3-D8E4F8BB4134}">
      <dgm:prSet custT="1"/>
      <dgm:spPr/>
      <dgm:t>
        <a:bodyPr/>
        <a:lstStyle/>
        <a:p>
          <a:endParaRPr lang="en-GB" sz="1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C3EF1CD3-3942-4B6A-9D66-E377D6A870F6}" type="parTrans" cxnId="{80A2593C-9529-46BE-B2C8-59ED97CF7DEB}">
      <dgm:prSet/>
      <dgm:spPr/>
      <dgm:t>
        <a:bodyPr/>
        <a:lstStyle/>
        <a:p>
          <a:endParaRPr lang="en-GB"/>
        </a:p>
      </dgm:t>
    </dgm:pt>
    <dgm:pt modelId="{82531C7E-0C32-4749-A4F4-D9E0D0333D0B}" type="sibTrans" cxnId="{80A2593C-9529-46BE-B2C8-59ED97CF7DEB}">
      <dgm:prSet/>
      <dgm:spPr/>
      <dgm:t>
        <a:bodyPr/>
        <a:lstStyle/>
        <a:p>
          <a:endParaRPr lang="en-GB"/>
        </a:p>
      </dgm:t>
    </dgm:pt>
    <dgm:pt modelId="{3B8D343B-B4E8-4D4B-B3D1-5491DCEC54F3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Enhancement of IIIF endpoint at RBGE (https://iiif.rbge.org.uk/)</a:t>
          </a:r>
        </a:p>
      </dgm:t>
    </dgm:pt>
    <dgm:pt modelId="{FFEF971B-5722-456E-AA46-E919183C7E41}" type="parTrans" cxnId="{7BC2C724-2105-424C-9892-6784E9DF29FD}">
      <dgm:prSet/>
      <dgm:spPr/>
      <dgm:t>
        <a:bodyPr/>
        <a:lstStyle/>
        <a:p>
          <a:endParaRPr lang="en-GB"/>
        </a:p>
      </dgm:t>
    </dgm:pt>
    <dgm:pt modelId="{261783C3-DC87-454F-9A28-38F5A02F34BC}" type="sibTrans" cxnId="{7BC2C724-2105-424C-9892-6784E9DF29FD}">
      <dgm:prSet/>
      <dgm:spPr/>
      <dgm:t>
        <a:bodyPr/>
        <a:lstStyle/>
        <a:p>
          <a:endParaRPr lang="en-GB"/>
        </a:p>
      </dgm:t>
    </dgm:pt>
    <dgm:pt modelId="{37D81994-307D-4346-92D6-47D566794801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Establishment of IIIF endpoints to JACQ network of herbaria (https://www.jacq.org)</a:t>
          </a:r>
          <a:endParaRPr lang="en-GB" sz="1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C1246C2-BDD9-418E-8B7A-428D9C55C5AB}" type="parTrans" cxnId="{9EDDD216-1022-459E-8DAF-A120BF52068F}">
      <dgm:prSet/>
      <dgm:spPr/>
      <dgm:t>
        <a:bodyPr/>
        <a:lstStyle/>
        <a:p>
          <a:endParaRPr lang="en-GB"/>
        </a:p>
      </dgm:t>
    </dgm:pt>
    <dgm:pt modelId="{051AF618-1E81-42E0-8350-564B6B5486B7}" type="sibTrans" cxnId="{9EDDD216-1022-459E-8DAF-A120BF52068F}">
      <dgm:prSet/>
      <dgm:spPr/>
      <dgm:t>
        <a:bodyPr/>
        <a:lstStyle/>
        <a:p>
          <a:endParaRPr lang="en-GB"/>
        </a:p>
      </dgm:t>
    </dgm:pt>
    <dgm:pt modelId="{4466B836-C188-4AB1-83E0-A3F9D4EAEA6D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Establishment of IIIF endpoints at Meise Botanic Garden</a:t>
          </a:r>
          <a:endParaRPr lang="en-GB" sz="1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512FB28-5882-4228-A93E-AF5DA337C17C}" type="parTrans" cxnId="{C761DBA3-C70A-47E2-B4E7-CD6871E3261B}">
      <dgm:prSet/>
      <dgm:spPr/>
      <dgm:t>
        <a:bodyPr/>
        <a:lstStyle/>
        <a:p>
          <a:endParaRPr lang="en-GB"/>
        </a:p>
      </dgm:t>
    </dgm:pt>
    <dgm:pt modelId="{1DB77A79-F923-4288-9420-404253A2C246}" type="sibTrans" cxnId="{C761DBA3-C70A-47E2-B4E7-CD6871E3261B}">
      <dgm:prSet/>
      <dgm:spPr/>
      <dgm:t>
        <a:bodyPr/>
        <a:lstStyle/>
        <a:p>
          <a:endParaRPr lang="en-GB"/>
        </a:p>
      </dgm:t>
    </dgm:pt>
    <dgm:pt modelId="{428D9B9A-4455-483E-B4AE-DB00FBAC3678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Under discussion at Paris and Kew</a:t>
          </a:r>
          <a:endParaRPr lang="en-GB" sz="1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25A0BD74-3C48-44A2-8F4D-528EA75697AA}" type="parTrans" cxnId="{C4D34792-B126-438A-AD13-12428A371003}">
      <dgm:prSet/>
      <dgm:spPr/>
      <dgm:t>
        <a:bodyPr/>
        <a:lstStyle/>
        <a:p>
          <a:endParaRPr lang="en-GB"/>
        </a:p>
      </dgm:t>
    </dgm:pt>
    <dgm:pt modelId="{7010BEC4-ED82-4AF0-A1A4-B22820746B73}" type="sibTrans" cxnId="{C4D34792-B126-438A-AD13-12428A371003}">
      <dgm:prSet/>
      <dgm:spPr/>
      <dgm:t>
        <a:bodyPr/>
        <a:lstStyle/>
        <a:p>
          <a:endParaRPr lang="en-GB"/>
        </a:p>
      </dgm:t>
    </dgm:pt>
    <dgm:pt modelId="{91593965-3BA6-4FB3-AC5C-8EE80F998F6B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1F4D470A-86AD-4F80-9D0F-B70BE54F1FF9}" type="parTrans" cxnId="{D42615EA-C87F-4B80-BA66-16DB79A44AAD}">
      <dgm:prSet/>
      <dgm:spPr/>
      <dgm:t>
        <a:bodyPr/>
        <a:lstStyle/>
        <a:p>
          <a:endParaRPr lang="en-GB"/>
        </a:p>
      </dgm:t>
    </dgm:pt>
    <dgm:pt modelId="{F289FA5D-6C24-4E03-B1A6-E08BA0E2B5D7}" type="sibTrans" cxnId="{D42615EA-C87F-4B80-BA66-16DB79A44AAD}">
      <dgm:prSet/>
      <dgm:spPr/>
      <dgm:t>
        <a:bodyPr/>
        <a:lstStyle/>
        <a:p>
          <a:endParaRPr lang="en-GB"/>
        </a:p>
      </dgm:t>
    </dgm:pt>
    <dgm:pt modelId="{614295FB-8CFC-415A-A7CC-37AD9FA9E5E3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sz="1600" dirty="0"/>
            <a:t>Re-implemented PHP redirection scripts for specimen identifiers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28C843D-3619-48B7-BC4D-6DE7DED3A3DD}" type="parTrans" cxnId="{AF9C6CDD-EB83-4F96-ADFB-9C3DFA94B079}">
      <dgm:prSet/>
      <dgm:spPr/>
      <dgm:t>
        <a:bodyPr/>
        <a:lstStyle/>
        <a:p>
          <a:endParaRPr lang="en-GB"/>
        </a:p>
      </dgm:t>
    </dgm:pt>
    <dgm:pt modelId="{C762FC0D-D32E-4323-AF15-9DC803D5DF69}" type="sibTrans" cxnId="{AF9C6CDD-EB83-4F96-ADFB-9C3DFA94B079}">
      <dgm:prSet/>
      <dgm:spPr/>
      <dgm:t>
        <a:bodyPr/>
        <a:lstStyle/>
        <a:p>
          <a:endParaRPr lang="en-GB"/>
        </a:p>
      </dgm:t>
    </dgm:pt>
    <dgm:pt modelId="{2144A833-10B7-45C9-880A-8A76E2032BB2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87E7637-92D7-4477-96F7-FE6CFC4CBD8E}" type="parTrans" cxnId="{6F961163-990B-45A0-8C27-1C982141BFF3}">
      <dgm:prSet/>
      <dgm:spPr/>
      <dgm:t>
        <a:bodyPr/>
        <a:lstStyle/>
        <a:p>
          <a:endParaRPr lang="en-GB"/>
        </a:p>
      </dgm:t>
    </dgm:pt>
    <dgm:pt modelId="{22ECB0E1-CCA0-4D95-929A-62B2E6381CF0}" type="sibTrans" cxnId="{6F961163-990B-45A0-8C27-1C982141BFF3}">
      <dgm:prSet/>
      <dgm:spPr/>
      <dgm:t>
        <a:bodyPr/>
        <a:lstStyle/>
        <a:p>
          <a:endParaRPr lang="en-GB"/>
        </a:p>
      </dgm:t>
    </dgm:pt>
    <dgm:pt modelId="{3F92CAAD-829E-4E1E-8A6C-27BACB5B9F0F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Revised documentation of CETAF ID standards on the </a:t>
          </a:r>
          <a:r>
            <a:rPr lang="en-US" sz="1600" dirty="0" err="1"/>
            <a:t>BioWikiFarm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DC2A3D25-949D-41D6-B5BF-9A76FE14B71A}" type="parTrans" cxnId="{17D67861-79B8-4E71-93C3-A6A98B81ECE7}">
      <dgm:prSet/>
      <dgm:spPr/>
      <dgm:t>
        <a:bodyPr/>
        <a:lstStyle/>
        <a:p>
          <a:endParaRPr lang="en-GB"/>
        </a:p>
      </dgm:t>
    </dgm:pt>
    <dgm:pt modelId="{E7FDB952-4D44-42FC-8F76-AC930FEB95EA}" type="sibTrans" cxnId="{17D67861-79B8-4E71-93C3-A6A98B81ECE7}">
      <dgm:prSet/>
      <dgm:spPr/>
      <dgm:t>
        <a:bodyPr/>
        <a:lstStyle/>
        <a:p>
          <a:endParaRPr lang="en-GB"/>
        </a:p>
      </dgm:t>
    </dgm:pt>
    <dgm:pt modelId="{1CB0A8E2-C374-4ED1-B498-388C251B44DD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600" dirty="0"/>
            <a:t>Co-ordinated planning of ID-related developments with all 4.2 partners</a:t>
          </a:r>
          <a:endParaRPr lang="en-GB" sz="1600" dirty="0"/>
        </a:p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D4476479-0166-4936-AC10-5CC931736EBE}" type="parTrans" cxnId="{132DF220-9B1A-4077-90FB-C87136C5E8FA}">
      <dgm:prSet/>
      <dgm:spPr/>
      <dgm:t>
        <a:bodyPr/>
        <a:lstStyle/>
        <a:p>
          <a:endParaRPr lang="en-GB"/>
        </a:p>
      </dgm:t>
    </dgm:pt>
    <dgm:pt modelId="{776A8EDA-3753-4EC1-A569-2D6DE0CD2619}" type="sibTrans" cxnId="{132DF220-9B1A-4077-90FB-C87136C5E8FA}">
      <dgm:prSet/>
      <dgm:spPr/>
      <dgm:t>
        <a:bodyPr/>
        <a:lstStyle/>
        <a:p>
          <a:endParaRPr lang="en-GB"/>
        </a:p>
      </dgm:t>
    </dgm:pt>
    <dgm:pt modelId="{35EB8A55-7788-493D-A0FF-C6DC68559696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dirty="0"/>
        </a:p>
      </dgm:t>
    </dgm:pt>
    <dgm:pt modelId="{B6F76D72-C3E7-42FF-86A8-CE50BDA78B40}" type="parTrans" cxnId="{40B0364C-E034-4CE2-A98B-3394F9C67E31}">
      <dgm:prSet/>
      <dgm:spPr/>
    </dgm:pt>
    <dgm:pt modelId="{5B7AC8C1-46C3-4FC8-A8CE-23C730322445}" type="sibTrans" cxnId="{40B0364C-E034-4CE2-A98B-3394F9C67E31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2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BEB440E-8D05-45C3-8A93-1727104A3439}" type="presOf" srcId="{1CB0A8E2-C374-4ED1-B498-388C251B44DD}" destId="{9B31B566-F93C-4932-9C27-2AC260B106B4}" srcOrd="0" destOrd="5" presId="urn:microsoft.com/office/officeart/2005/8/layout/hList1"/>
    <dgm:cxn modelId="{23E57D10-06DC-4706-94EC-4DA23BB509F4}" type="presOf" srcId="{C923180A-1F5E-4EDF-B1B4-BF296491DA39}" destId="{571D68AB-B350-4D5C-AB6A-ABC40C2D8986}" srcOrd="0" destOrd="1" presId="urn:microsoft.com/office/officeart/2005/8/layout/hList1"/>
    <dgm:cxn modelId="{37103716-AE3F-4AD9-BC60-628A60F67459}" type="presOf" srcId="{DD879645-BB58-407B-A47E-D1FA7C57DE19}" destId="{9B31B566-F93C-4932-9C27-2AC260B106B4}" srcOrd="0" destOrd="1" presId="urn:microsoft.com/office/officeart/2005/8/layout/hList1"/>
    <dgm:cxn modelId="{9EDDD216-1022-459E-8DAF-A120BF52068F}" srcId="{C8B9AACC-6090-4E93-B112-FEF419B2C8C0}" destId="{37D81994-307D-4346-92D6-47D566794801}" srcOrd="4" destOrd="0" parTransId="{3C1246C2-BDD9-418E-8B7A-428D9C55C5AB}" sibTransId="{051AF618-1E81-42E0-8350-564B6B5486B7}"/>
    <dgm:cxn modelId="{4E25ED18-BA82-4E2B-9F9D-F4CEFDEA055B}" type="presOf" srcId="{3B8D343B-B4E8-4D4B-B3D1-5491DCEC54F3}" destId="{571D68AB-B350-4D5C-AB6A-ABC40C2D8986}" srcOrd="0" destOrd="3" presId="urn:microsoft.com/office/officeart/2005/8/layout/hList1"/>
    <dgm:cxn modelId="{132DF220-9B1A-4077-90FB-C87136C5E8FA}" srcId="{75151AD3-56D0-4892-9CC3-0245E0F61F03}" destId="{1CB0A8E2-C374-4ED1-B498-388C251B44DD}" srcOrd="5" destOrd="0" parTransId="{D4476479-0166-4936-AC10-5CC931736EBE}" sibTransId="{776A8EDA-3753-4EC1-A569-2D6DE0CD2619}"/>
    <dgm:cxn modelId="{38714A22-68AF-4336-8429-1CA8BCE7ACA8}" type="presOf" srcId="{35EB8A55-7788-493D-A0FF-C6DC68559696}" destId="{571D68AB-B350-4D5C-AB6A-ABC40C2D8986}" srcOrd="0" destOrd="0" presId="urn:microsoft.com/office/officeart/2005/8/layout/hList1"/>
    <dgm:cxn modelId="{7BC2C724-2105-424C-9892-6784E9DF29FD}" srcId="{C8B9AACC-6090-4E93-B112-FEF419B2C8C0}" destId="{3B8D343B-B4E8-4D4B-B3D1-5491DCEC54F3}" srcOrd="3" destOrd="0" parTransId="{FFEF971B-5722-456E-AA46-E919183C7E41}" sibTransId="{261783C3-DC87-454F-9A28-38F5A02F34BC}"/>
    <dgm:cxn modelId="{834F0B2E-A70C-46D1-9A16-E015EA968569}" type="presOf" srcId="{37D81994-307D-4346-92D6-47D566794801}" destId="{571D68AB-B350-4D5C-AB6A-ABC40C2D8986}" srcOrd="0" destOrd="4" presId="urn:microsoft.com/office/officeart/2005/8/layout/hList1"/>
    <dgm:cxn modelId="{CAEC8532-00CA-4208-95B1-07FBAB8A7822}" srcId="{C8B9AACC-6090-4E93-B112-FEF419B2C8C0}" destId="{F8261E43-7D1D-486D-B415-8E5C955CB08A}" srcOrd="9" destOrd="0" parTransId="{4D67FECD-0B32-438E-AE4F-47639E6A9DE2}" sibTransId="{EF7859E6-01B9-4346-B4F1-54024085418B}"/>
    <dgm:cxn modelId="{788E7E34-C1AB-4362-93A0-63E73154F8C9}" type="presOf" srcId="{264C4D66-C543-4FD9-929F-FD1748F2A0FB}" destId="{571D68AB-B350-4D5C-AB6A-ABC40C2D8986}" srcOrd="0" destOrd="8" presId="urn:microsoft.com/office/officeart/2005/8/layout/hList1"/>
    <dgm:cxn modelId="{BCE5DB3A-467D-498D-996F-34F511A90A5C}" srcId="{C8B9AACC-6090-4E93-B112-FEF419B2C8C0}" destId="{C923180A-1F5E-4EDF-B1B4-BF296491DA39}" srcOrd="1" destOrd="0" parTransId="{64CF54F0-ABE1-4118-8E0E-503764491476}" sibTransId="{EAFD4255-150B-483D-854A-FCFF3E1C3818}"/>
    <dgm:cxn modelId="{80A2593C-9529-46BE-B2C8-59ED97CF7DEB}" srcId="{C8B9AACC-6090-4E93-B112-FEF419B2C8C0}" destId="{D15DCB3B-8975-4876-8BC3-D8E4F8BB4134}" srcOrd="2" destOrd="0" parTransId="{C3EF1CD3-3942-4B6A-9D66-E377D6A870F6}" sibTransId="{82531C7E-0C32-4749-A4F4-D9E0D0333D0B}"/>
    <dgm:cxn modelId="{CF9C635E-EAFE-4197-924B-85E4E42615D9}" type="presOf" srcId="{D15DCB3B-8975-4876-8BC3-D8E4F8BB4134}" destId="{571D68AB-B350-4D5C-AB6A-ABC40C2D8986}" srcOrd="0" destOrd="2" presId="urn:microsoft.com/office/officeart/2005/8/layout/hList1"/>
    <dgm:cxn modelId="{17D67861-79B8-4E71-93C3-A6A98B81ECE7}" srcId="{75151AD3-56D0-4892-9CC3-0245E0F61F03}" destId="{3F92CAAD-829E-4E1E-8A6C-27BACB5B9F0F}" srcOrd="4" destOrd="0" parTransId="{DC2A3D25-949D-41D6-B5BF-9A76FE14B71A}" sibTransId="{E7FDB952-4D44-42FC-8F76-AC930FEB95EA}"/>
    <dgm:cxn modelId="{6F961163-990B-45A0-8C27-1C982141BFF3}" srcId="{75151AD3-56D0-4892-9CC3-0245E0F61F03}" destId="{2144A833-10B7-45C9-880A-8A76E2032BB2}" srcOrd="2" destOrd="0" parTransId="{687E7637-92D7-4477-96F7-FE6CFC4CBD8E}" sibTransId="{22ECB0E1-CCA0-4D95-929A-62B2E6381CF0}"/>
    <dgm:cxn modelId="{820EEE66-FA2A-4719-B991-2106466C8264}" type="presOf" srcId="{4466B836-C188-4AB1-83E0-A3F9D4EAEA6D}" destId="{571D68AB-B350-4D5C-AB6A-ABC40C2D8986}" srcOrd="0" destOrd="5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5527096A-B4E7-475D-B7E5-237C58B86728}" type="presOf" srcId="{614295FB-8CFC-415A-A7CC-37AD9FA9E5E3}" destId="{9B31B566-F93C-4932-9C27-2AC260B106B4}" srcOrd="0" destOrd="3" presId="urn:microsoft.com/office/officeart/2005/8/layout/hList1"/>
    <dgm:cxn modelId="{C2E83E4B-E1FA-4DBD-BCDC-9FF085EB4DEF}" type="presOf" srcId="{28E5D08B-4642-403B-9D60-E1872BBB9039}" destId="{571D68AB-B350-4D5C-AB6A-ABC40C2D8986}" srcOrd="0" destOrd="7" presId="urn:microsoft.com/office/officeart/2005/8/layout/hList1"/>
    <dgm:cxn modelId="{40B0364C-E034-4CE2-A98B-3394F9C67E31}" srcId="{C8B9AACC-6090-4E93-B112-FEF419B2C8C0}" destId="{35EB8A55-7788-493D-A0FF-C6DC68559696}" srcOrd="0" destOrd="0" parTransId="{B6F76D72-C3E7-42FF-86A8-CE50BDA78B40}" sibTransId="{5B7AC8C1-46C3-4FC8-A8CE-23C730322445}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0E7CD17B-3276-4769-82A9-398BF128334D}" srcId="{C8B9AACC-6090-4E93-B112-FEF419B2C8C0}" destId="{264C4D66-C543-4FD9-929F-FD1748F2A0FB}" srcOrd="8" destOrd="0" parTransId="{3EF8AAB8-7211-41B5-8F92-067265CA68B3}" sibTransId="{D008119B-48DA-47B4-BE18-28906413A519}"/>
    <dgm:cxn modelId="{77382391-D1CF-4773-AB4A-7536630B2242}" srcId="{C8B9AACC-6090-4E93-B112-FEF419B2C8C0}" destId="{28E5D08B-4642-403B-9D60-E1872BBB9039}" srcOrd="7" destOrd="0" parTransId="{B9E7EA21-F9FB-4D2D-81BA-FF59470EA8FC}" sibTransId="{8AD03F5A-A43D-4CDD-8DEC-A788730F406F}"/>
    <dgm:cxn modelId="{C4D34792-B126-438A-AD13-12428A371003}" srcId="{C8B9AACC-6090-4E93-B112-FEF419B2C8C0}" destId="{428D9B9A-4455-483E-B4AE-DB00FBAC3678}" srcOrd="6" destOrd="0" parTransId="{25A0BD74-3C48-44A2-8F4D-528EA75697AA}" sibTransId="{7010BEC4-ED82-4AF0-A1A4-B22820746B73}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C761DBA3-C70A-47E2-B4E7-CD6871E3261B}" srcId="{C8B9AACC-6090-4E93-B112-FEF419B2C8C0}" destId="{4466B836-C188-4AB1-83E0-A3F9D4EAEA6D}" srcOrd="5" destOrd="0" parTransId="{B512FB28-5882-4228-A93E-AF5DA337C17C}" sibTransId="{1DB77A79-F923-4288-9420-404253A2C246}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071750B6-E24F-44DD-8981-B7FE426491EC}" type="presOf" srcId="{2144A833-10B7-45C9-880A-8A76E2032BB2}" destId="{9B31B566-F93C-4932-9C27-2AC260B106B4}" srcOrd="0" destOrd="2" presId="urn:microsoft.com/office/officeart/2005/8/layout/hList1"/>
    <dgm:cxn modelId="{3F4CC8BE-9EA9-46CD-8DF7-3F61FF2FF4EF}" type="presOf" srcId="{3F92CAAD-829E-4E1E-8A6C-27BACB5B9F0F}" destId="{9B31B566-F93C-4932-9C27-2AC260B106B4}" srcOrd="0" destOrd="4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AF9C6CDD-EB83-4F96-ADFB-9C3DFA94B079}" srcId="{75151AD3-56D0-4892-9CC3-0245E0F61F03}" destId="{614295FB-8CFC-415A-A7CC-37AD9FA9E5E3}" srcOrd="3" destOrd="0" parTransId="{B28C843D-3619-48B7-BC4D-6DE7DED3A3DD}" sibTransId="{C762FC0D-D32E-4323-AF15-9DC803D5DF69}"/>
    <dgm:cxn modelId="{5B3069E6-12D5-4B68-883B-EBE99EE512FA}" type="presOf" srcId="{428D9B9A-4455-483E-B4AE-DB00FBAC3678}" destId="{571D68AB-B350-4D5C-AB6A-ABC40C2D8986}" srcOrd="0" destOrd="6" presId="urn:microsoft.com/office/officeart/2005/8/layout/hList1"/>
    <dgm:cxn modelId="{D42615EA-C87F-4B80-BA66-16DB79A44AAD}" srcId="{75151AD3-56D0-4892-9CC3-0245E0F61F03}" destId="{91593965-3BA6-4FB3-AC5C-8EE80F998F6B}" srcOrd="0" destOrd="0" parTransId="{1F4D470A-86AD-4F80-9D0F-B70BE54F1FF9}" sibTransId="{F289FA5D-6C24-4E03-B1A6-E08BA0E2B5D7}"/>
    <dgm:cxn modelId="{E0E559EE-F745-4296-9764-8F9C3499296E}" srcId="{75151AD3-56D0-4892-9CC3-0245E0F61F03}" destId="{DD879645-BB58-407B-A47E-D1FA7C57DE19}" srcOrd="1" destOrd="0" parTransId="{DF9B7292-02E2-428F-9384-E2F91AD9145A}" sibTransId="{888118AD-0CFE-47C8-B0CF-5D705BEE4271}"/>
    <dgm:cxn modelId="{74A15AF6-4981-434E-835B-27475376077C}" type="presOf" srcId="{91593965-3BA6-4FB3-AC5C-8EE80F998F6B}" destId="{9B31B566-F93C-4932-9C27-2AC260B106B4}" srcOrd="0" destOrd="0" presId="urn:microsoft.com/office/officeart/2005/8/layout/hList1"/>
    <dgm:cxn modelId="{874FA6F6-E0FF-4A72-9292-E4E5599226FA}" type="presOf" srcId="{F8261E43-7D1D-486D-B415-8E5C955CB08A}" destId="{571D68AB-B350-4D5C-AB6A-ABC40C2D8986}" srcOrd="0" destOrd="9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Progress made on developing and extending standards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 custT="1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15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Implementation manual for IIIF and CETAF Identifiers in the NH collections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A paper submitted titled “</a:t>
          </a:r>
          <a:r>
            <a:rPr lang="en-US" i="1" dirty="0"/>
            <a:t>People are essential to linking biodiversity data</a:t>
          </a:r>
          <a:r>
            <a:rPr lang="en-US" dirty="0"/>
            <a:t>”</a:t>
          </a: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Documentation on stable identifiers has been consolidated and pooled.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Gradual development of the IIIF documentation.</a:t>
          </a:r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A guide of best practices documentation</a:t>
          </a:r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E02504EB-B04E-4552-9C77-2BD9193D9230}">
      <dgm:prSet/>
      <dgm:spPr/>
      <dgm:t>
        <a:bodyPr/>
        <a:lstStyle/>
        <a:p>
          <a:r>
            <a:rPr lang="en-US" dirty="0"/>
            <a:t>Openly available at https://cetafidentifiers.biowikifarm.net</a:t>
          </a:r>
          <a:endParaRPr lang="en-GB" dirty="0"/>
        </a:p>
      </dgm:t>
    </dgm:pt>
    <dgm:pt modelId="{5D72628E-7CCF-4E95-B9E1-53D945B8B46E}" type="parTrans" cxnId="{42FACDB6-9E39-44F5-876A-04FF88991EA7}">
      <dgm:prSet/>
      <dgm:spPr/>
      <dgm:t>
        <a:bodyPr/>
        <a:lstStyle/>
        <a:p>
          <a:endParaRPr lang="en-GB"/>
        </a:p>
      </dgm:t>
    </dgm:pt>
    <dgm:pt modelId="{6C87E569-CA3D-496F-B679-A6019839A4F2}" type="sibTrans" cxnId="{42FACDB6-9E39-44F5-876A-04FF88991EA7}">
      <dgm:prSet/>
      <dgm:spPr/>
      <dgm:t>
        <a:bodyPr/>
        <a:lstStyle/>
        <a:p>
          <a:endParaRPr lang="en-GB"/>
        </a:p>
      </dgm:t>
    </dgm:pt>
    <dgm:pt modelId="{941A171E-FB1D-446B-8B56-48671D71EBCB}">
      <dgm:prSet/>
      <dgm:spPr/>
      <dgm:t>
        <a:bodyPr/>
        <a:lstStyle/>
        <a:p>
          <a:r>
            <a:rPr lang="en-US" dirty="0"/>
            <a:t>Continuously add relevant specifications as they become available.</a:t>
          </a:r>
          <a:endParaRPr lang="en-GB" dirty="0"/>
        </a:p>
      </dgm:t>
    </dgm:pt>
    <dgm:pt modelId="{8DC7D3D4-64A7-4BF6-A9EA-4B974580A527}" type="parTrans" cxnId="{17E1FA8D-92AD-4263-ADF9-D06309C803C0}">
      <dgm:prSet/>
      <dgm:spPr/>
      <dgm:t>
        <a:bodyPr/>
        <a:lstStyle/>
        <a:p>
          <a:endParaRPr lang="en-GB"/>
        </a:p>
      </dgm:t>
    </dgm:pt>
    <dgm:pt modelId="{2F8E60C6-643F-4C4F-B4A1-2169F1A3F21C}" type="sibTrans" cxnId="{17E1FA8D-92AD-4263-ADF9-D06309C803C0}">
      <dgm:prSet/>
      <dgm:spPr/>
      <dgm:t>
        <a:bodyPr/>
        <a:lstStyle/>
        <a:p>
          <a:endParaRPr lang="en-GB"/>
        </a:p>
      </dgm:t>
    </dgm:pt>
    <dgm:pt modelId="{198684D5-4170-4761-8594-90A42DF125EA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dirty="0"/>
        </a:p>
      </dgm:t>
    </dgm:pt>
    <dgm:pt modelId="{E5C7F242-2AC3-4D1E-99C3-3651D5D8CAF1}" type="parTrans" cxnId="{350F70A1-4D12-40BB-9401-18E11FB716EC}">
      <dgm:prSet/>
      <dgm:spPr/>
      <dgm:t>
        <a:bodyPr/>
        <a:lstStyle/>
        <a:p>
          <a:endParaRPr lang="en-GB"/>
        </a:p>
      </dgm:t>
    </dgm:pt>
    <dgm:pt modelId="{60FE1C20-0F90-4254-9BDF-03A8635160BD}" type="sibTrans" cxnId="{350F70A1-4D12-40BB-9401-18E11FB716EC}">
      <dgm:prSet/>
      <dgm:spPr/>
      <dgm:t>
        <a:bodyPr/>
        <a:lstStyle/>
        <a:p>
          <a:endParaRPr lang="en-GB"/>
        </a:p>
      </dgm:t>
    </dgm:pt>
    <dgm:pt modelId="{215C9F35-10DF-4B3D-A684-1BF880B9A9D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Numerous online meetings</a:t>
          </a:r>
        </a:p>
      </dgm:t>
    </dgm:pt>
    <dgm:pt modelId="{9D878482-B335-4E17-BFDD-4123FCBC10C1}" type="parTrans" cxnId="{C5C85AD2-C995-4B7B-9E5C-B66678F1520C}">
      <dgm:prSet/>
      <dgm:spPr/>
      <dgm:t>
        <a:bodyPr/>
        <a:lstStyle/>
        <a:p>
          <a:endParaRPr lang="en-GB"/>
        </a:p>
      </dgm:t>
    </dgm:pt>
    <dgm:pt modelId="{D8EBBC9B-B59C-4369-A7A2-F42B76BE6D98}" type="sibTrans" cxnId="{C5C85AD2-C995-4B7B-9E5C-B66678F1520C}">
      <dgm:prSet/>
      <dgm:spPr/>
      <dgm:t>
        <a:bodyPr/>
        <a:lstStyle/>
        <a:p>
          <a:endParaRPr lang="en-GB"/>
        </a:p>
      </dgm:t>
    </dgm:pt>
    <dgm:pt modelId="{0311C529-334C-4BD6-A68A-CD8B09052B19}">
      <dgm:prSet/>
      <dgm:spPr/>
      <dgm:t>
        <a:bodyPr/>
        <a:lstStyle/>
        <a:p>
          <a:r>
            <a:rPr lang="en-GB" dirty="0"/>
            <a:t>Due Month 18</a:t>
          </a:r>
        </a:p>
      </dgm:t>
    </dgm:pt>
    <dgm:pt modelId="{A2D556AE-C4D8-4B7A-9A40-BF8F213130BA}" type="parTrans" cxnId="{1FE78904-D15F-4716-B952-D9AEA85BE729}">
      <dgm:prSet/>
      <dgm:spPr/>
      <dgm:t>
        <a:bodyPr/>
        <a:lstStyle/>
        <a:p>
          <a:endParaRPr lang="en-GB"/>
        </a:p>
      </dgm:t>
    </dgm:pt>
    <dgm:pt modelId="{08CB4A5E-1520-496D-A100-355905ACE3BD}" type="sibTrans" cxnId="{1FE78904-D15F-4716-B952-D9AEA85BE729}">
      <dgm:prSet/>
      <dgm:spPr/>
      <dgm:t>
        <a:bodyPr/>
        <a:lstStyle/>
        <a:p>
          <a:endParaRPr lang="en-GB"/>
        </a:p>
      </dgm:t>
    </dgm:pt>
    <dgm:pt modelId="{11B6F23D-A523-4AD4-BC11-52088A53B2F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Due month 40</a:t>
          </a:r>
        </a:p>
      </dgm:t>
    </dgm:pt>
    <dgm:pt modelId="{8F91EB35-A461-49EB-9E1F-E4C2919EEF9E}" type="parTrans" cxnId="{89714760-0549-4C44-BD24-37183D8569D1}">
      <dgm:prSet/>
      <dgm:spPr/>
      <dgm:t>
        <a:bodyPr/>
        <a:lstStyle/>
        <a:p>
          <a:endParaRPr lang="en-GB"/>
        </a:p>
      </dgm:t>
    </dgm:pt>
    <dgm:pt modelId="{3F88577C-BDF7-4C7B-8565-8AB527F65EC6}" type="sibTrans" cxnId="{89714760-0549-4C44-BD24-37183D8569D1}">
      <dgm:prSet/>
      <dgm:spPr/>
      <dgm:t>
        <a:bodyPr/>
        <a:lstStyle/>
        <a:p>
          <a:endParaRPr lang="en-GB"/>
        </a:p>
      </dgm:t>
    </dgm:pt>
    <dgm:pt modelId="{966DF146-2E46-460C-8DA3-27875394DAE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Continued development of demonstration application as spin off from British Council funded project (https://youtu.be/_4DuNBVsWW8)</a:t>
          </a:r>
        </a:p>
      </dgm:t>
    </dgm:pt>
    <dgm:pt modelId="{BADF7854-1B23-44CB-AB74-25E4430742A0}" type="parTrans" cxnId="{8BA805C3-EE4E-4FE1-8EDC-72B5619A21D3}">
      <dgm:prSet/>
      <dgm:spPr/>
      <dgm:t>
        <a:bodyPr/>
        <a:lstStyle/>
        <a:p>
          <a:endParaRPr lang="en-GB"/>
        </a:p>
      </dgm:t>
    </dgm:pt>
    <dgm:pt modelId="{D4F3D631-5D96-40D7-98A9-04B9657DBD34}" type="sibTrans" cxnId="{8BA805C3-EE4E-4FE1-8EDC-72B5619A21D3}">
      <dgm:prSet/>
      <dgm:spPr/>
      <dgm:t>
        <a:bodyPr/>
        <a:lstStyle/>
        <a:p>
          <a:endParaRPr lang="en-GB"/>
        </a:p>
      </dgm:t>
    </dgm:pt>
    <dgm:pt modelId="{C1F04A9B-188B-49FC-AD22-B0DA56CCB1E0}">
      <dgm:prSet/>
      <dgm:spPr/>
      <dgm:t>
        <a:bodyPr/>
        <a:lstStyle/>
        <a:p>
          <a:r>
            <a:rPr lang="en-US" dirty="0"/>
            <a:t>Due Month 24</a:t>
          </a:r>
          <a:endParaRPr lang="en-GB" dirty="0"/>
        </a:p>
      </dgm:t>
    </dgm:pt>
    <dgm:pt modelId="{03624408-5526-4B53-A22F-6EE3B668E81D}" type="parTrans" cxnId="{0DB0E54C-7285-4D30-881F-79981596784B}">
      <dgm:prSet/>
      <dgm:spPr/>
      <dgm:t>
        <a:bodyPr/>
        <a:lstStyle/>
        <a:p>
          <a:endParaRPr lang="en-GB"/>
        </a:p>
      </dgm:t>
    </dgm:pt>
    <dgm:pt modelId="{BE5862FC-E58D-4A88-BFEB-D07890E7B603}" type="sibTrans" cxnId="{0DB0E54C-7285-4D30-881F-79981596784B}">
      <dgm:prSet/>
      <dgm:spPr/>
      <dgm:t>
        <a:bodyPr/>
        <a:lstStyle/>
        <a:p>
          <a:endParaRPr lang="en-GB"/>
        </a:p>
      </dgm:t>
    </dgm:pt>
    <dgm:pt modelId="{F5615902-C51C-4997-8E37-3D05A59EE67F}">
      <dgm:prSet/>
      <dgm:spPr/>
      <dgm:t>
        <a:bodyPr/>
        <a:lstStyle/>
        <a:p>
          <a:endParaRPr lang="en-GB" dirty="0"/>
        </a:p>
      </dgm:t>
    </dgm:pt>
    <dgm:pt modelId="{F0098D31-27AE-4DF6-928A-E66B76C28151}" type="parTrans" cxnId="{55700568-A776-4DDE-8137-B9317515B637}">
      <dgm:prSet/>
      <dgm:spPr/>
    </dgm:pt>
    <dgm:pt modelId="{4425A83F-FE0A-49D4-B270-F6528948973F}" type="sibTrans" cxnId="{55700568-A776-4DDE-8137-B9317515B637}">
      <dgm:prSet/>
      <dgm:spPr/>
    </dgm:pt>
    <dgm:pt modelId="{9541FD9B-F9BA-4634-BE98-583FB2C56833}">
      <dgm:prSet/>
      <dgm:spPr/>
      <dgm:t>
        <a:bodyPr/>
        <a:lstStyle/>
        <a:p>
          <a:endParaRPr lang="en-GB" dirty="0"/>
        </a:p>
      </dgm:t>
    </dgm:pt>
    <dgm:pt modelId="{2B12DFD2-248F-4A11-9B88-293B80B9E39E}" type="parTrans" cxnId="{10E544F1-5418-4B29-A0D5-C4E7F22AF487}">
      <dgm:prSet/>
      <dgm:spPr/>
    </dgm:pt>
    <dgm:pt modelId="{494FF1F3-7DD8-4D37-8EC9-1B44F1102189}" type="sibTrans" cxnId="{10E544F1-5418-4B29-A0D5-C4E7F22AF487}">
      <dgm:prSet/>
      <dgm:spPr/>
    </dgm:pt>
    <dgm:pt modelId="{0BDA477D-3A2C-427A-941B-D68B4906994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US" dirty="0"/>
            <a:t>Standards Compliance Dashboard</a:t>
          </a:r>
        </a:p>
      </dgm:t>
    </dgm:pt>
    <dgm:pt modelId="{A713083F-8D53-4E31-A588-35A602C91D82}" type="parTrans" cxnId="{45AD1B97-4EA2-4EC5-B91E-5F03846635B7}">
      <dgm:prSet/>
      <dgm:spPr/>
    </dgm:pt>
    <dgm:pt modelId="{E5085884-1847-4CDB-91E7-3F6F41F9F6F0}" type="sibTrans" cxnId="{45AD1B97-4EA2-4EC5-B91E-5F03846635B7}">
      <dgm:prSet/>
      <dgm:spPr/>
    </dgm:pt>
    <dgm:pt modelId="{1E75AC7F-D025-47EA-86AF-7FC6CA8B894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14300" lvl="1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dirty="0"/>
        </a:p>
      </dgm:t>
    </dgm:pt>
    <dgm:pt modelId="{DDA1B082-786F-4BCC-B2F4-4ADBB2DC3775}" type="parTrans" cxnId="{5ECBEC9D-481E-4E68-868E-EDC73568217F}">
      <dgm:prSet/>
      <dgm:spPr/>
    </dgm:pt>
    <dgm:pt modelId="{7F3C103C-2497-49F0-8981-1621F06C161D}" type="sibTrans" cxnId="{5ECBEC9D-481E-4E68-868E-EDC73568217F}">
      <dgm:prSet/>
      <dgm:spPr/>
    </dgm:pt>
    <dgm:pt modelId="{4EBEE5EC-5B56-4405-A74E-4AF5050D9D7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EE6E79BA-8072-4385-88A0-B8F2EA467251}" type="pres">
      <dgm:prSet presAssocID="{75151AD3-56D0-4892-9CC3-0245E0F61F03}" presName="composite" presStyleCnt="0"/>
      <dgm:spPr/>
    </dgm:pt>
    <dgm:pt modelId="{E9986381-FE5B-42A1-A41C-9460B790038B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4BB09BD-BDD5-4E3C-B65A-A53399257EF2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</dgm:pt>
    <dgm:pt modelId="{84DFE0E2-C3C4-488E-A3F0-79A00AB5ECC8}" type="pres">
      <dgm:prSet presAssocID="{8D6B5241-E3C8-447A-AED6-C9C8EC5B134E}" presName="space" presStyleCnt="0"/>
      <dgm:spPr/>
    </dgm:pt>
    <dgm:pt modelId="{3036E504-DE84-417F-A8CB-D8631C92188F}" type="pres">
      <dgm:prSet presAssocID="{C8B9AACC-6090-4E93-B112-FEF419B2C8C0}" presName="composite" presStyleCnt="0"/>
      <dgm:spPr/>
    </dgm:pt>
    <dgm:pt modelId="{98388E20-2C05-47FD-956C-2EF6FA4B764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4750FB8-DA43-45DA-90F4-A9A4D066E48E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</dgm:pt>
    <dgm:pt modelId="{DD3DD763-F206-4EF0-B876-34B37A1CC1C9}" type="pres">
      <dgm:prSet presAssocID="{189DEA9E-C25E-4034-8501-E0959F0E50DA}" presName="space" presStyleCnt="0"/>
      <dgm:spPr/>
    </dgm:pt>
    <dgm:pt modelId="{57274444-E0A0-4229-82CD-34A9CA0E9FC6}" type="pres">
      <dgm:prSet presAssocID="{C5E6BC8D-1A4E-42C8-8E2C-7EC17FC2E1D1}" presName="composite" presStyleCnt="0"/>
      <dgm:spPr/>
    </dgm:pt>
    <dgm:pt modelId="{CFE32AC4-9575-4146-AF99-75CE28AA7C08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89112D4-6F0F-41D1-B8B8-C7BD2A6DE97C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FE78904-D15F-4716-B952-D9AEA85BE729}" srcId="{C8B9AACC-6090-4E93-B112-FEF419B2C8C0}" destId="{0311C529-334C-4BD6-A68A-CD8B09052B19}" srcOrd="4" destOrd="0" parTransId="{A2D556AE-C4D8-4B7A-9A40-BF8F213130BA}" sibTransId="{08CB4A5E-1520-496D-A100-355905ACE3BD}"/>
    <dgm:cxn modelId="{9FBEF80C-E7ED-46A6-9A37-783529907497}" type="presOf" srcId="{09E2EDBB-FB3E-4B60-875C-23AF617F3985}" destId="{E89112D4-6F0F-41D1-B8B8-C7BD2A6DE97C}" srcOrd="0" destOrd="0" presId="urn:microsoft.com/office/officeart/2005/8/layout/hList1"/>
    <dgm:cxn modelId="{2ECF4710-120B-4173-A847-9B9526F0FBD6}" type="presOf" srcId="{11B6F23D-A523-4AD4-BC11-52088A53B2F6}" destId="{44BB09BD-BDD5-4E3C-B65A-A53399257EF2}" srcOrd="0" destOrd="4" presId="urn:microsoft.com/office/officeart/2005/8/layout/hList1"/>
    <dgm:cxn modelId="{23F00919-D7D2-416C-BB0D-4E2A4E33013B}" type="presOf" srcId="{1E75AC7F-D025-47EA-86AF-7FC6CA8B8942}" destId="{44BB09BD-BDD5-4E3C-B65A-A53399257EF2}" srcOrd="0" destOrd="3" presId="urn:microsoft.com/office/officeart/2005/8/layout/hList1"/>
    <dgm:cxn modelId="{F05D7C2A-4516-4162-8ECB-BE2CA4BCF1CC}" srcId="{75151AD3-56D0-4892-9CC3-0245E0F61F03}" destId="{BC92B647-9A2D-408D-BEDD-58DCFEB6B293}" srcOrd="6" destOrd="0" parTransId="{6B653552-6E28-4000-8F75-4721082FC221}" sibTransId="{E55483BF-67F5-409D-8551-9F13175C6889}"/>
    <dgm:cxn modelId="{83D8152C-2985-434B-AE46-C9C10C4C0653}" type="presOf" srcId="{75151AD3-56D0-4892-9CC3-0245E0F61F03}" destId="{E9986381-FE5B-42A1-A41C-9460B790038B}" srcOrd="0" destOrd="0" presId="urn:microsoft.com/office/officeart/2005/8/layout/hList1"/>
    <dgm:cxn modelId="{C914A02C-4120-44D9-AF04-D0B2AAB90DED}" type="presOf" srcId="{198684D5-4170-4761-8594-90A42DF125EA}" destId="{44BB09BD-BDD5-4E3C-B65A-A53399257EF2}" srcOrd="0" destOrd="5" presId="urn:microsoft.com/office/officeart/2005/8/layout/hList1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98FDDF36-524A-4FC8-A4A9-5856D53296F7}" type="presOf" srcId="{9541FD9B-F9BA-4634-BE98-583FB2C56833}" destId="{E89112D4-6F0F-41D1-B8B8-C7BD2A6DE97C}" srcOrd="0" destOrd="2" presId="urn:microsoft.com/office/officeart/2005/8/layout/hList1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89714760-0549-4C44-BD24-37183D8569D1}" srcId="{75151AD3-56D0-4892-9CC3-0245E0F61F03}" destId="{11B6F23D-A523-4AD4-BC11-52088A53B2F6}" srcOrd="4" destOrd="0" parTransId="{8F91EB35-A461-49EB-9E1F-E4C2919EEF9E}" sibTransId="{3F88577C-BDF7-4C7B-8565-8AB527F65EC6}"/>
    <dgm:cxn modelId="{16A19B63-0D97-4F37-90CA-02F578360E1F}" type="presOf" srcId="{0BDA477D-3A2C-427A-941B-D68B49069945}" destId="{44BB09BD-BDD5-4E3C-B65A-A53399257EF2}" srcOrd="0" destOrd="2" presId="urn:microsoft.com/office/officeart/2005/8/layout/hList1"/>
    <dgm:cxn modelId="{55700568-A776-4DDE-8137-B9317515B637}" srcId="{C8B9AACC-6090-4E93-B112-FEF419B2C8C0}" destId="{F5615902-C51C-4997-8E37-3D05A59EE67F}" srcOrd="3" destOrd="0" parTransId="{F0098D31-27AE-4DF6-928A-E66B76C28151}" sibTransId="{4425A83F-FE0A-49D4-B270-F6528948973F}"/>
    <dgm:cxn modelId="{E6E09968-D5FD-43EA-956E-B1C5647136FD}" type="presOf" srcId="{966DF146-2E46-460C-8DA3-27875394DAE5}" destId="{E89112D4-6F0F-41D1-B8B8-C7BD2A6DE97C}" srcOrd="0" destOrd="1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F070DC6B-8948-4DCF-83F3-95AE91DB0104}" type="presOf" srcId="{215C9F35-10DF-4B3D-A684-1BF880B9A9D8}" destId="{44BB09BD-BDD5-4E3C-B65A-A53399257EF2}" srcOrd="0" destOrd="1" presId="urn:microsoft.com/office/officeart/2005/8/layout/hList1"/>
    <dgm:cxn modelId="{0DB0E54C-7285-4D30-881F-79981596784B}" srcId="{C5E6BC8D-1A4E-42C8-8E2C-7EC17FC2E1D1}" destId="{C1F04A9B-188B-49FC-AD22-B0DA56CCB1E0}" srcOrd="3" destOrd="0" parTransId="{03624408-5526-4B53-A22F-6EE3B668E81D}" sibTransId="{BE5862FC-E58D-4A88-BFEB-D07890E7B603}"/>
    <dgm:cxn modelId="{0485094D-B862-43FF-893B-AD7378691D9B}" type="presOf" srcId="{E02504EB-B04E-4552-9C77-2BD9193D9230}" destId="{E4750FB8-DA43-45DA-90F4-A9A4D066E48E}" srcOrd="0" destOrd="1" presId="urn:microsoft.com/office/officeart/2005/8/layout/hList1"/>
    <dgm:cxn modelId="{DFFA1576-A9BB-46F3-9B0E-9635E4804754}" type="presOf" srcId="{F5615902-C51C-4997-8E37-3D05A59EE67F}" destId="{E4750FB8-DA43-45DA-90F4-A9A4D066E48E}" srcOrd="0" destOrd="3" presId="urn:microsoft.com/office/officeart/2005/8/layout/hList1"/>
    <dgm:cxn modelId="{74A0725A-1F7D-444C-A040-CF917A420F07}" type="presOf" srcId="{941A171E-FB1D-446B-8B56-48671D71EBCB}" destId="{E4750FB8-DA43-45DA-90F4-A9A4D066E48E}" srcOrd="0" destOrd="2" presId="urn:microsoft.com/office/officeart/2005/8/layout/hList1"/>
    <dgm:cxn modelId="{BFD53F7C-D601-4DC9-9FFF-FD943A25C630}" type="presOf" srcId="{C032F1C4-CE23-4B17-8F24-BE6AC62B5DD2}" destId="{4EBEE5EC-5B56-4405-A74E-4AF5050D9D7B}" srcOrd="0" destOrd="0" presId="urn:microsoft.com/office/officeart/2005/8/layout/hList1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17E1FA8D-92AD-4263-ADF9-D06309C803C0}" srcId="{C8B9AACC-6090-4E93-B112-FEF419B2C8C0}" destId="{941A171E-FB1D-446B-8B56-48671D71EBCB}" srcOrd="2" destOrd="0" parTransId="{8DC7D3D4-64A7-4BF6-A9EA-4B974580A527}" sibTransId="{2F8E60C6-643F-4C4F-B4A1-2169F1A3F21C}"/>
    <dgm:cxn modelId="{45AD1B97-4EA2-4EC5-B91E-5F03846635B7}" srcId="{75151AD3-56D0-4892-9CC3-0245E0F61F03}" destId="{0BDA477D-3A2C-427A-941B-D68B49069945}" srcOrd="2" destOrd="0" parTransId="{A713083F-8D53-4E31-A588-35A602C91D82}" sibTransId="{E5085884-1847-4CDB-91E7-3F6F41F9F6F0}"/>
    <dgm:cxn modelId="{5ECBEC9D-481E-4E68-868E-EDC73568217F}" srcId="{75151AD3-56D0-4892-9CC3-0245E0F61F03}" destId="{1E75AC7F-D025-47EA-86AF-7FC6CA8B8942}" srcOrd="3" destOrd="0" parTransId="{DDA1B082-786F-4BCC-B2F4-4ADBB2DC3775}" sibTransId="{7F3C103C-2497-49F0-8981-1621F06C161D}"/>
    <dgm:cxn modelId="{350F70A1-4D12-40BB-9401-18E11FB716EC}" srcId="{75151AD3-56D0-4892-9CC3-0245E0F61F03}" destId="{198684D5-4170-4761-8594-90A42DF125EA}" srcOrd="5" destOrd="0" parTransId="{E5C7F242-2AC3-4D1E-99C3-3651D5D8CAF1}" sibTransId="{60FE1C20-0F90-4254-9BDF-03A8635160BD}"/>
    <dgm:cxn modelId="{5A6093A6-C81F-40BA-8830-D81EA3236370}" type="presOf" srcId="{C1F04A9B-188B-49FC-AD22-B0DA56CCB1E0}" destId="{E89112D4-6F0F-41D1-B8B8-C7BD2A6DE97C}" srcOrd="0" destOrd="3" presId="urn:microsoft.com/office/officeart/2005/8/layout/hList1"/>
    <dgm:cxn modelId="{42FACDB6-9E39-44F5-876A-04FF88991EA7}" srcId="{C8B9AACC-6090-4E93-B112-FEF419B2C8C0}" destId="{E02504EB-B04E-4552-9C77-2BD9193D9230}" srcOrd="1" destOrd="0" parTransId="{5D72628E-7CCF-4E95-B9E1-53D945B8B46E}" sibTransId="{6C87E569-CA3D-496F-B679-A6019839A4F2}"/>
    <dgm:cxn modelId="{020FBBBB-3F48-4FC3-BC54-D8EC044B6BBD}" type="presOf" srcId="{C5E6BC8D-1A4E-42C8-8E2C-7EC17FC2E1D1}" destId="{CFE32AC4-9575-4146-AF99-75CE28AA7C08}" srcOrd="0" destOrd="0" presId="urn:microsoft.com/office/officeart/2005/8/layout/hList1"/>
    <dgm:cxn modelId="{8BA805C3-EE4E-4FE1-8EDC-72B5619A21D3}" srcId="{C5E6BC8D-1A4E-42C8-8E2C-7EC17FC2E1D1}" destId="{966DF146-2E46-460C-8DA3-27875394DAE5}" srcOrd="1" destOrd="0" parTransId="{BADF7854-1B23-44CB-AB74-25E4430742A0}" sibTransId="{D4F3D631-5D96-40D7-98A9-04B9657DBD34}"/>
    <dgm:cxn modelId="{D78057CB-4FD7-4494-9097-4293299BCC0D}" type="presOf" srcId="{BC92B647-9A2D-408D-BEDD-58DCFEB6B293}" destId="{44BB09BD-BDD5-4E3C-B65A-A53399257EF2}" srcOrd="0" destOrd="6" presId="urn:microsoft.com/office/officeart/2005/8/layout/hList1"/>
    <dgm:cxn modelId="{0A796CCE-6CC0-433B-A771-BAD2988CACE1}" type="presOf" srcId="{C8B9AACC-6090-4E93-B112-FEF419B2C8C0}" destId="{98388E20-2C05-47FD-956C-2EF6FA4B7646}" srcOrd="0" destOrd="0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C5C85AD2-C995-4B7B-9E5C-B66678F1520C}" srcId="{75151AD3-56D0-4892-9CC3-0245E0F61F03}" destId="{215C9F35-10DF-4B3D-A684-1BF880B9A9D8}" srcOrd="1" destOrd="0" parTransId="{9D878482-B335-4E17-BFDD-4123FCBC10C1}" sibTransId="{D8EBBC9B-B59C-4369-A7A2-F42B76BE6D98}"/>
    <dgm:cxn modelId="{D686CDD6-B428-4C58-BBAE-E741B5AD02AA}" type="presOf" srcId="{DD879645-BB58-407B-A47E-D1FA7C57DE19}" destId="{44BB09BD-BDD5-4E3C-B65A-A53399257EF2}" srcOrd="0" destOrd="0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10E544F1-5418-4B29-A0D5-C4E7F22AF487}" srcId="{C5E6BC8D-1A4E-42C8-8E2C-7EC17FC2E1D1}" destId="{9541FD9B-F9BA-4634-BE98-583FB2C56833}" srcOrd="2" destOrd="0" parTransId="{2B12DFD2-248F-4A11-9B88-293B80B9E39E}" sibTransId="{494FF1F3-7DD8-4D37-8EC9-1B44F1102189}"/>
    <dgm:cxn modelId="{108088FA-3EEE-461F-AFC4-607D886E3BB0}" type="presOf" srcId="{C923180A-1F5E-4EDF-B1B4-BF296491DA39}" destId="{E4750FB8-DA43-45DA-90F4-A9A4D066E48E}" srcOrd="0" destOrd="0" presId="urn:microsoft.com/office/officeart/2005/8/layout/hList1"/>
    <dgm:cxn modelId="{22AD3BFE-5F8E-41D6-AD84-F600FDA77BCE}" type="presOf" srcId="{0311C529-334C-4BD6-A68A-CD8B09052B19}" destId="{E4750FB8-DA43-45DA-90F4-A9A4D066E48E}" srcOrd="0" destOrd="4" presId="urn:microsoft.com/office/officeart/2005/8/layout/hList1"/>
    <dgm:cxn modelId="{5608C944-4DB7-463B-A7B8-82952E301B02}" type="presParOf" srcId="{4EBEE5EC-5B56-4405-A74E-4AF5050D9D7B}" destId="{EE6E79BA-8072-4385-88A0-B8F2EA467251}" srcOrd="0" destOrd="0" presId="urn:microsoft.com/office/officeart/2005/8/layout/hList1"/>
    <dgm:cxn modelId="{AD17B5B7-035C-4A6D-91B3-24CB5B3AB528}" type="presParOf" srcId="{EE6E79BA-8072-4385-88A0-B8F2EA467251}" destId="{E9986381-FE5B-42A1-A41C-9460B790038B}" srcOrd="0" destOrd="0" presId="urn:microsoft.com/office/officeart/2005/8/layout/hList1"/>
    <dgm:cxn modelId="{F36DC5B1-B329-4D61-BF0C-26D27337394D}" type="presParOf" srcId="{EE6E79BA-8072-4385-88A0-B8F2EA467251}" destId="{44BB09BD-BDD5-4E3C-B65A-A53399257EF2}" srcOrd="1" destOrd="0" presId="urn:microsoft.com/office/officeart/2005/8/layout/hList1"/>
    <dgm:cxn modelId="{6F9E835C-1DE6-4F94-9DF1-521A80F3BEE7}" type="presParOf" srcId="{4EBEE5EC-5B56-4405-A74E-4AF5050D9D7B}" destId="{84DFE0E2-C3C4-488E-A3F0-79A00AB5ECC8}" srcOrd="1" destOrd="0" presId="urn:microsoft.com/office/officeart/2005/8/layout/hList1"/>
    <dgm:cxn modelId="{C588495D-CDD8-4144-A35B-CA1A663B286C}" type="presParOf" srcId="{4EBEE5EC-5B56-4405-A74E-4AF5050D9D7B}" destId="{3036E504-DE84-417F-A8CB-D8631C92188F}" srcOrd="2" destOrd="0" presId="urn:microsoft.com/office/officeart/2005/8/layout/hList1"/>
    <dgm:cxn modelId="{A6D71FB6-E45C-4A09-A736-2DB8E0AC9513}" type="presParOf" srcId="{3036E504-DE84-417F-A8CB-D8631C92188F}" destId="{98388E20-2C05-47FD-956C-2EF6FA4B7646}" srcOrd="0" destOrd="0" presId="urn:microsoft.com/office/officeart/2005/8/layout/hList1"/>
    <dgm:cxn modelId="{124C645A-BE12-4DD7-A5ED-20C46876B0C4}" type="presParOf" srcId="{3036E504-DE84-417F-A8CB-D8631C92188F}" destId="{E4750FB8-DA43-45DA-90F4-A9A4D066E48E}" srcOrd="1" destOrd="0" presId="urn:microsoft.com/office/officeart/2005/8/layout/hList1"/>
    <dgm:cxn modelId="{4E65DBCC-3347-4F19-B09A-4C88F8BFDC4E}" type="presParOf" srcId="{4EBEE5EC-5B56-4405-A74E-4AF5050D9D7B}" destId="{DD3DD763-F206-4EF0-B876-34B37A1CC1C9}" srcOrd="3" destOrd="0" presId="urn:microsoft.com/office/officeart/2005/8/layout/hList1"/>
    <dgm:cxn modelId="{F8B855B9-6379-4F10-8EB8-741C98234789}" type="presParOf" srcId="{4EBEE5EC-5B56-4405-A74E-4AF5050D9D7B}" destId="{57274444-E0A0-4229-82CD-34A9CA0E9FC6}" srcOrd="4" destOrd="0" presId="urn:microsoft.com/office/officeart/2005/8/layout/hList1"/>
    <dgm:cxn modelId="{D33D0198-93BC-415D-806F-7195BB77F347}" type="presParOf" srcId="{57274444-E0A0-4229-82CD-34A9CA0E9FC6}" destId="{CFE32AC4-9575-4146-AF99-75CE28AA7C08}" srcOrd="0" destOrd="0" presId="urn:microsoft.com/office/officeart/2005/8/layout/hList1"/>
    <dgm:cxn modelId="{0A389AC4-2C7F-47A4-AC6A-DC3E8B276552}" type="presParOf" srcId="{57274444-E0A0-4229-82CD-34A9CA0E9FC6}" destId="{E89112D4-6F0F-41D1-B8B8-C7BD2A6DE97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Fully interoperable collection data across Europe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Increase standards compliance</a:t>
          </a:r>
        </a:p>
      </dsp:txBody>
      <dsp:txXfrm>
        <a:off x="0" y="1322920"/>
        <a:ext cx="2830718" cy="2778133"/>
      </dsp:txXfrm>
    </dsp:sp>
    <dsp:sp modelId="{4A0DB99A-0F7C-48C4-8784-AB75AA6E8F29}">
      <dsp:nvSpPr>
        <dsp:cNvPr id="0" name=""/>
        <dsp:cNvSpPr/>
      </dsp:nvSpPr>
      <dsp:spPr>
        <a:xfrm>
          <a:off x="2830718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Linked Open Data capabilities</a:t>
          </a:r>
        </a:p>
      </dsp:txBody>
      <dsp:txXfrm>
        <a:off x="2830718" y="1322920"/>
        <a:ext cx="2830718" cy="2778133"/>
      </dsp:txXfrm>
    </dsp:sp>
    <dsp:sp modelId="{DEA11802-4A5A-462E-B37D-7F5818E818C2}">
      <dsp:nvSpPr>
        <dsp:cNvPr id="0" name=""/>
        <dsp:cNvSpPr/>
      </dsp:nvSpPr>
      <dsp:spPr>
        <a:xfrm>
          <a:off x="5661436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CETAF Stable Identifiers adoption</a:t>
          </a:r>
        </a:p>
      </dsp:txBody>
      <dsp:txXfrm>
        <a:off x="5661436" y="1322920"/>
        <a:ext cx="2830718" cy="2778133"/>
      </dsp:txXfrm>
    </dsp:sp>
    <dsp:sp modelId="{30E3A180-EADF-4FAA-9A78-775C6D242763}">
      <dsp:nvSpPr>
        <dsp:cNvPr id="0" name=""/>
        <dsp:cNvSpPr/>
      </dsp:nvSpPr>
      <dsp:spPr>
        <a:xfrm>
          <a:off x="8492154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IIIF rollout</a:t>
          </a:r>
        </a:p>
      </dsp:txBody>
      <dsp:txXfrm>
        <a:off x="8492154" y="1322920"/>
        <a:ext cx="2830718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0" y="0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4.1 Standards</a:t>
          </a:r>
        </a:p>
      </dsp:txBody>
      <dsp:txXfrm>
        <a:off x="0" y="0"/>
        <a:ext cx="3482867" cy="518400"/>
      </dsp:txXfrm>
    </dsp:sp>
    <dsp:sp modelId="{9B31B566-F93C-4932-9C27-2AC260B106B4}">
      <dsp:nvSpPr>
        <dsp:cNvPr id="0" name=""/>
        <dsp:cNvSpPr/>
      </dsp:nvSpPr>
      <dsp:spPr>
        <a:xfrm>
          <a:off x="3572" y="530727"/>
          <a:ext cx="3482867" cy="403000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Biodiversity data standards: landscape analysis and compliance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Collection Description Task Group 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https://github.com/tdwg/cd</a:t>
          </a: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/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Attribution Task Group (</a:t>
          </a:r>
          <a:r>
            <a:rPr lang="en-GB" sz="1200" kern="1200" dirty="0"/>
            <a:t>https://www.tdwg.org/community/attribution/</a:t>
          </a:r>
          <a:r>
            <a:rPr lang="en-US" sz="1600" kern="1200" dirty="0"/>
            <a:t>)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3572" y="530727"/>
        <a:ext cx="3482867" cy="4030003"/>
      </dsp:txXfrm>
    </dsp:sp>
    <dsp:sp modelId="{7C161E6A-A933-4F26-AC69-DB5355D2DFE6}">
      <dsp:nvSpPr>
        <dsp:cNvPr id="0" name=""/>
        <dsp:cNvSpPr/>
      </dsp:nvSpPr>
      <dsp:spPr>
        <a:xfrm>
          <a:off x="3974041" y="12327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4.1 Standards</a:t>
          </a:r>
        </a:p>
      </dsp:txBody>
      <dsp:txXfrm>
        <a:off x="3974041" y="12327"/>
        <a:ext cx="3482867" cy="518400"/>
      </dsp:txXfrm>
    </dsp:sp>
    <dsp:sp modelId="{571D68AB-B350-4D5C-AB6A-ABC40C2D8986}">
      <dsp:nvSpPr>
        <dsp:cNvPr id="0" name=""/>
        <dsp:cNvSpPr/>
      </dsp:nvSpPr>
      <dsp:spPr>
        <a:xfrm>
          <a:off x="3974041" y="530727"/>
          <a:ext cx="3482867" cy="403000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Biodiversity data standards: landscape analysis and compliance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Bioschemas (</a:t>
          </a:r>
          <a:r>
            <a:rPr lang="en-GB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https://bioschemas.org/</a:t>
          </a:r>
          <a:r>
            <a:rPr lang="en-US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)</a:t>
          </a:r>
          <a:endParaRPr lang="en-US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Minimal Information for Digital Specimens (MIDS)</a:t>
          </a:r>
          <a:endParaRPr lang="en-US" sz="17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3974041" y="530727"/>
        <a:ext cx="3482867" cy="4030003"/>
      </dsp:txXfrm>
    </dsp:sp>
    <dsp:sp modelId="{98493B2B-A905-429A-BAEF-6EBFD0668D83}">
      <dsp:nvSpPr>
        <dsp:cNvPr id="0" name=""/>
        <dsp:cNvSpPr/>
      </dsp:nvSpPr>
      <dsp:spPr>
        <a:xfrm>
          <a:off x="7944510" y="12327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4.2 Linked Data</a:t>
          </a:r>
        </a:p>
      </dsp:txBody>
      <dsp:txXfrm>
        <a:off x="7944510" y="12327"/>
        <a:ext cx="3482867" cy="518400"/>
      </dsp:txXfrm>
    </dsp:sp>
    <dsp:sp modelId="{875AD089-2E66-469E-88C2-DFFE8330212E}">
      <dsp:nvSpPr>
        <dsp:cNvPr id="0" name=""/>
        <dsp:cNvSpPr/>
      </dsp:nvSpPr>
      <dsp:spPr>
        <a:xfrm>
          <a:off x="7944510" y="530727"/>
          <a:ext cx="3482867" cy="403000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dirty="0"/>
            <a:t>Adoption and development of the CETAF stable identifier framework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dirty="0"/>
            <a:t>Extended use at different levels.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dirty="0"/>
            <a:t>Setup and documentation of a machine-readable open CETAF Identifier Catalogue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dirty="0"/>
            <a:t>Continuous semantic enrichment</a:t>
          </a:r>
          <a:endParaRPr lang="en-GB" sz="18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</dsp:txBody>
      <dsp:txXfrm>
        <a:off x="7944510" y="530727"/>
        <a:ext cx="3482867" cy="40300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55" y="18214"/>
          <a:ext cx="5341513" cy="1094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4.2 Linked Data</a:t>
          </a:r>
        </a:p>
      </dsp:txBody>
      <dsp:txXfrm>
        <a:off x="55" y="18214"/>
        <a:ext cx="5341513" cy="1094400"/>
      </dsp:txXfrm>
    </dsp:sp>
    <dsp:sp modelId="{9B31B566-F93C-4932-9C27-2AC260B106B4}">
      <dsp:nvSpPr>
        <dsp:cNvPr id="0" name=""/>
        <dsp:cNvSpPr/>
      </dsp:nvSpPr>
      <dsp:spPr>
        <a:xfrm>
          <a:off x="55" y="1112614"/>
          <a:ext cx="5341513" cy="344222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dirty="0"/>
            <a:t>Adoption and development of the CETAF stable identifier framework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dirty="0"/>
            <a:t>Re-implemented PHP redirection scripts for specimen identifiers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dirty="0"/>
            <a:t>Revised documentation of CETAF ID standards on the </a:t>
          </a:r>
          <a:r>
            <a:rPr lang="en-US" sz="1600" dirty="0" err="1"/>
            <a:t>BioWikiFarm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dirty="0"/>
            <a:t>Co-ordinated planning of ID-related developments with all 4.2 partners</a:t>
          </a:r>
          <a:endParaRPr lang="en-GB" sz="16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55" y="1112614"/>
        <a:ext cx="5341513" cy="3442229"/>
      </dsp:txXfrm>
    </dsp:sp>
    <dsp:sp modelId="{7C161E6A-A933-4F26-AC69-DB5355D2DFE6}">
      <dsp:nvSpPr>
        <dsp:cNvPr id="0" name=""/>
        <dsp:cNvSpPr/>
      </dsp:nvSpPr>
      <dsp:spPr>
        <a:xfrm>
          <a:off x="6089381" y="18214"/>
          <a:ext cx="5341513" cy="1094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4.3 IIIF</a:t>
          </a:r>
        </a:p>
      </dsp:txBody>
      <dsp:txXfrm>
        <a:off x="6089381" y="18214"/>
        <a:ext cx="5341513" cy="1094400"/>
      </dsp:txXfrm>
    </dsp:sp>
    <dsp:sp modelId="{571D68AB-B350-4D5C-AB6A-ABC40C2D8986}">
      <dsp:nvSpPr>
        <dsp:cNvPr id="0" name=""/>
        <dsp:cNvSpPr/>
      </dsp:nvSpPr>
      <dsp:spPr>
        <a:xfrm>
          <a:off x="6089381" y="1112614"/>
          <a:ext cx="5341513" cy="344222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International Image Interoperability Framework (IIIF)</a:t>
          </a:r>
          <a:endParaRPr lang="en-US" sz="17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Enhancement of IIIF endpoint at RBGE (https://iiif.rbge.org.uk/)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Establishment of IIIF endpoints to JACQ network of herbaria (https://www.jacq.org)</a:t>
          </a: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Establishment of IIIF endpoints at Meise Botanic Garden</a:t>
          </a: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Under discussion at Paris and Kew</a:t>
          </a:r>
          <a:endParaRPr lang="en-GB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6089381" y="1112614"/>
        <a:ext cx="5341513" cy="34422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86381-FE5B-42A1-A41C-9460B790038B}">
      <dsp:nvSpPr>
        <dsp:cNvPr id="0" name=""/>
        <dsp:cNvSpPr/>
      </dsp:nvSpPr>
      <dsp:spPr>
        <a:xfrm>
          <a:off x="3539" y="961282"/>
          <a:ext cx="3451363" cy="550568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Progress made on developing and extending standards</a:t>
          </a:r>
        </a:p>
      </dsp:txBody>
      <dsp:txXfrm>
        <a:off x="3539" y="961282"/>
        <a:ext cx="3451363" cy="550568"/>
      </dsp:txXfrm>
    </dsp:sp>
    <dsp:sp modelId="{44BB09BD-BDD5-4E3C-B65A-A53399257EF2}">
      <dsp:nvSpPr>
        <dsp:cNvPr id="0" name=""/>
        <dsp:cNvSpPr/>
      </dsp:nvSpPr>
      <dsp:spPr>
        <a:xfrm>
          <a:off x="3539" y="1511851"/>
          <a:ext cx="3451363" cy="20999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A paper submitted titled “</a:t>
          </a:r>
          <a:r>
            <a:rPr lang="en-US" sz="1500" i="1" kern="1200" dirty="0"/>
            <a:t>People are essential to linking biodiversity data</a:t>
          </a:r>
          <a:r>
            <a:rPr lang="en-US" sz="1500" kern="1200" dirty="0"/>
            <a:t>”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Numerous online meetings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Standards Compliance Dashboard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Due month 40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</dsp:txBody>
      <dsp:txXfrm>
        <a:off x="3539" y="1511851"/>
        <a:ext cx="3451363" cy="2099925"/>
      </dsp:txXfrm>
    </dsp:sp>
    <dsp:sp modelId="{98388E20-2C05-47FD-956C-2EF6FA4B7646}">
      <dsp:nvSpPr>
        <dsp:cNvPr id="0" name=""/>
        <dsp:cNvSpPr/>
      </dsp:nvSpPr>
      <dsp:spPr>
        <a:xfrm>
          <a:off x="3938094" y="961282"/>
          <a:ext cx="3451363" cy="550568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 guide of best practices documentation</a:t>
          </a:r>
        </a:p>
      </dsp:txBody>
      <dsp:txXfrm>
        <a:off x="3938094" y="961282"/>
        <a:ext cx="3451363" cy="550568"/>
      </dsp:txXfrm>
    </dsp:sp>
    <dsp:sp modelId="{E4750FB8-DA43-45DA-90F4-A9A4D066E48E}">
      <dsp:nvSpPr>
        <dsp:cNvPr id="0" name=""/>
        <dsp:cNvSpPr/>
      </dsp:nvSpPr>
      <dsp:spPr>
        <a:xfrm>
          <a:off x="3938094" y="1511851"/>
          <a:ext cx="3451363" cy="20999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Documentation on stable identifiers has been consolidated and pooled.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Openly available at https://cetafidentifiers.biowikifarm.net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Continuously add relevant specifications as they become available.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Due Month 18</a:t>
          </a:r>
        </a:p>
      </dsp:txBody>
      <dsp:txXfrm>
        <a:off x="3938094" y="1511851"/>
        <a:ext cx="3451363" cy="2099925"/>
      </dsp:txXfrm>
    </dsp:sp>
    <dsp:sp modelId="{CFE32AC4-9575-4146-AF99-75CE28AA7C08}">
      <dsp:nvSpPr>
        <dsp:cNvPr id="0" name=""/>
        <dsp:cNvSpPr/>
      </dsp:nvSpPr>
      <dsp:spPr>
        <a:xfrm>
          <a:off x="7872648" y="961282"/>
          <a:ext cx="3451363" cy="550568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Implementation manual for IIIF and CETAF Identifiers in the NH collections</a:t>
          </a:r>
        </a:p>
      </dsp:txBody>
      <dsp:txXfrm>
        <a:off x="7872648" y="961282"/>
        <a:ext cx="3451363" cy="550568"/>
      </dsp:txXfrm>
    </dsp:sp>
    <dsp:sp modelId="{E89112D4-6F0F-41D1-B8B8-C7BD2A6DE97C}">
      <dsp:nvSpPr>
        <dsp:cNvPr id="0" name=""/>
        <dsp:cNvSpPr/>
      </dsp:nvSpPr>
      <dsp:spPr>
        <a:xfrm>
          <a:off x="7872648" y="1511851"/>
          <a:ext cx="3451363" cy="20999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Gradual development of the IIIF documentation.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Continued development of demonstration application as spin off from British Council funded project (https://youtu.be/_4DuNBVsWW8)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Due Month 24</a:t>
          </a:r>
          <a:endParaRPr lang="en-GB" sz="1500" kern="1200" dirty="0"/>
        </a:p>
      </dsp:txBody>
      <dsp:txXfrm>
        <a:off x="7872648" y="1511851"/>
        <a:ext cx="3451363" cy="2099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2" y="2318910"/>
            <a:ext cx="7415827" cy="1327749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4</a:t>
            </a: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NA4: Digital Standards &amp; Processes</a:t>
            </a: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576" y="3811238"/>
            <a:ext cx="7377797" cy="180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Quentin Groom, Meise Botanic Garden &amp; TDWG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 </a:t>
            </a:r>
            <a:r>
              <a:rPr lang="en-GB" altLang="en-US" sz="2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Güntsch</a:t>
            </a: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Botanischer Garten und Botanisches Museum Berlin-Dahlem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Roger </a:t>
            </a:r>
            <a:r>
              <a:rPr lang="en-GB" altLang="en-US" sz="2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Hyam</a:t>
            </a: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Royal Botanic Garden Edinburgh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418212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WP aims +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WP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3107854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WP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78431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2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50" y="309441"/>
            <a:ext cx="6543507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Progress on Work Package Deliverables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803093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8487049" y="1832404"/>
            <a:ext cx="3352901" cy="1912143"/>
            <a:chOff x="3028950" y="3720419"/>
            <a:chExt cx="1651000" cy="10819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Mobilise </a:t>
              </a:r>
              <a:r>
                <a:rPr lang="en-GB" sz="2400" dirty="0" err="1">
                  <a:solidFill>
                    <a:srgbClr val="1C364A"/>
                  </a:solidFill>
                </a:rPr>
                <a:t>Wikidata</a:t>
              </a:r>
              <a:r>
                <a:rPr lang="en-GB" sz="2400" dirty="0">
                  <a:solidFill>
                    <a:srgbClr val="1C364A"/>
                  </a:solidFill>
                </a:rPr>
                <a:t> Workshop</a:t>
              </a:r>
            </a:p>
          </p:txBody>
        </p:sp>
        <p:sp>
          <p:nvSpPr>
            <p:cNvPr id="19478" name="Subtitle 2"/>
            <p:cNvSpPr txBox="1">
              <a:spLocks/>
            </p:cNvSpPr>
            <p:nvPr/>
          </p:nvSpPr>
          <p:spPr bwMode="auto">
            <a:xfrm>
              <a:off x="3028950" y="4106277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A workshop to investigate the use of </a:t>
              </a:r>
              <a:r>
                <a:rPr lang="en-GB" altLang="en-US" sz="1600" dirty="0" err="1">
                  <a:solidFill>
                    <a:srgbClr val="52626F"/>
                  </a:solidFill>
                  <a:latin typeface="Vaud"/>
                </a:rPr>
                <a:t>Wikidata</a:t>
              </a: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 and </a:t>
              </a:r>
              <a:r>
                <a:rPr lang="en-GB" altLang="en-US" sz="1600" dirty="0" err="1">
                  <a:solidFill>
                    <a:srgbClr val="52626F"/>
                  </a:solidFill>
                  <a:latin typeface="Vaud"/>
                </a:rPr>
                <a:t>Wikibase</a:t>
              </a: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 in biodiversity informatics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Progress + Plans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22" y="1843515"/>
            <a:ext cx="2155351" cy="1912144"/>
          </a:xfrm>
          <a:prstGeom prst="rect">
            <a:avLst/>
          </a:prstGeom>
        </p:spPr>
      </p:pic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3092974" y="1919733"/>
            <a:ext cx="2679785" cy="1556108"/>
            <a:chOff x="3028949" y="3720419"/>
            <a:chExt cx="1673939" cy="880454"/>
          </a:xfrm>
        </p:grpSpPr>
        <p:sp>
          <p:nvSpPr>
            <p:cNvPr id="30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Biodiversity Next</a:t>
              </a:r>
            </a:p>
          </p:txBody>
        </p:sp>
        <p:sp>
          <p:nvSpPr>
            <p:cNvPr id="31" name="Subtitle 2"/>
            <p:cNvSpPr txBox="1">
              <a:spLocks/>
            </p:cNvSpPr>
            <p:nvPr/>
          </p:nvSpPr>
          <p:spPr bwMode="auto">
            <a:xfrm>
              <a:off x="3028949" y="3904831"/>
              <a:ext cx="1673939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Person attribution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en-US" sz="1600" dirty="0">
                  <a:solidFill>
                    <a:srgbClr val="52626F"/>
                  </a:solidFill>
                  <a:latin typeface="Vaud"/>
                </a:rPr>
                <a:t>Semantic Annotation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en-US" sz="1600" dirty="0">
                  <a:solidFill>
                    <a:srgbClr val="52626F"/>
                  </a:solidFill>
                  <a:latin typeface="Vaud"/>
                </a:rPr>
                <a:t>Wikimedia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en-US" sz="1600" dirty="0" err="1">
                  <a:solidFill>
                    <a:srgbClr val="52626F"/>
                  </a:solidFill>
                  <a:latin typeface="Vaud"/>
                </a:rPr>
                <a:t>etc</a:t>
              </a:r>
              <a:endParaRPr lang="en-GB" altLang="en-US" sz="1600" dirty="0">
                <a:solidFill>
                  <a:srgbClr val="52626F"/>
                </a:solidFill>
                <a:latin typeface="Vaud"/>
              </a:endParaRPr>
            </a:p>
          </p:txBody>
        </p:sp>
      </p:grpSp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3129698" y="4416100"/>
            <a:ext cx="2643062" cy="1711773"/>
            <a:chOff x="3028950" y="3720419"/>
            <a:chExt cx="1651000" cy="968530"/>
          </a:xfrm>
        </p:grpSpPr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CETAF DWG/ISTC</a:t>
              </a:r>
            </a:p>
          </p:txBody>
        </p:sp>
        <p:sp>
          <p:nvSpPr>
            <p:cNvPr id="35" name="Subtitle 2"/>
            <p:cNvSpPr txBox="1">
              <a:spLocks/>
            </p:cNvSpPr>
            <p:nvPr/>
          </p:nvSpPr>
          <p:spPr bwMode="auto">
            <a:xfrm>
              <a:off x="3028950" y="3992907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Vienna 2019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Virtually in 2020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8487049" y="4382273"/>
            <a:ext cx="3703363" cy="1676155"/>
            <a:chOff x="3028950" y="3720419"/>
            <a:chExt cx="1651000" cy="948377"/>
          </a:xfrm>
        </p:grpSpPr>
        <p:sp>
          <p:nvSpPr>
            <p:cNvPr id="38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Collection Description</a:t>
              </a:r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 bwMode="auto">
            <a:xfrm>
              <a:off x="3028950" y="3972754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A TDWG Interest &amp; Task Group</a:t>
              </a:r>
            </a:p>
            <a:p>
              <a:pPr>
                <a:lnSpc>
                  <a:spcPct val="150000"/>
                </a:lnSpc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Led by Deb Paul &amp; Matt Woodburn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54EEE4C-9AE3-42D5-9953-9FF3C8E7F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030" y="1851063"/>
            <a:ext cx="2549527" cy="19121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18F2EC68-A924-469B-B01F-4FCB0209C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76" y="1869724"/>
            <a:ext cx="2524499" cy="18934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9F581104-4291-41A0-AE64-83E91A796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76" y="4678406"/>
            <a:ext cx="2524499" cy="8343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92EDD4D-C6A5-483D-B494-6BBA8F2190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030" y="4484272"/>
            <a:ext cx="2549527" cy="1293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5" y="1840656"/>
            <a:ext cx="9584645" cy="4047262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What are the major risks to your WP?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Balancing the spending of time across the whole project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Availability of non-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Synthesys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partners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Are there any current issues?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Furloughed staff at three partner institutions.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Has the current coronavirus pandemic already affected your WP, and if so, how?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 immediate impacts, but it depends on how long restrictions go 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:p14="http://schemas.microsoft.com/office/powerpoint/2010/main" val="361000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Meetings and stakeholders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Meetings at SPNHC and the Biodiversity Summit have been cancelled, but substitutes are being considered</a:t>
            </a:r>
          </a:p>
          <a:p>
            <a:r>
              <a:rPr lang="en-GB" dirty="0">
                <a:solidFill>
                  <a:schemeClr val="bg1"/>
                </a:solidFill>
              </a:rPr>
              <a:t>Stakeholders at collections everywhere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5A68AC-F47A-43E2-B4FB-4DE344A5F501}"/>
              </a:ext>
            </a:extLst>
          </p:cNvPr>
          <p:cNvGrpSpPr/>
          <p:nvPr/>
        </p:nvGrpSpPr>
        <p:grpSpPr>
          <a:xfrm>
            <a:off x="2218434" y="3732893"/>
            <a:ext cx="6926337" cy="1857399"/>
            <a:chOff x="2337400" y="4293288"/>
            <a:chExt cx="6926337" cy="18573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6799F13-D389-418C-85EB-288066D34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5236" y="5321536"/>
              <a:ext cx="2143125" cy="8286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1030" name="Picture 6" descr="DiSSCo Prepare selected for funding! - DiSSCo">
              <a:extLst>
                <a:ext uri="{FF2B5EF4-FFF2-40B4-BE49-F238E27FC236}">
                  <a16:creationId xmlns:a16="http://schemas.microsoft.com/office/drawing/2014/main" id="{50CA8533-E9D6-462C-93FC-214CC9FC13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549" y="5321058"/>
              <a:ext cx="1607729" cy="8296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ETAF - Consortium of European Taxonomic Facilities | LinkedIn">
              <a:extLst>
                <a:ext uri="{FF2B5EF4-FFF2-40B4-BE49-F238E27FC236}">
                  <a16:creationId xmlns:a16="http://schemas.microsoft.com/office/drawing/2014/main" id="{88695BFF-1DF7-400A-B119-EF6B80E794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7265" y="4303497"/>
              <a:ext cx="828675" cy="8286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TDWG on Twitter: &quot;Biodiversity_Next call for abstracts; TDWG ...">
              <a:extLst>
                <a:ext uri="{FF2B5EF4-FFF2-40B4-BE49-F238E27FC236}">
                  <a16:creationId xmlns:a16="http://schemas.microsoft.com/office/drawing/2014/main" id="{DD82C602-DBBF-45BD-935E-783332FCE3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2953" y="4313707"/>
              <a:ext cx="1282155" cy="8296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IDigBio Public Participation in Digitization Workshop - iDigBio">
              <a:extLst>
                <a:ext uri="{FF2B5EF4-FFF2-40B4-BE49-F238E27FC236}">
                  <a16:creationId xmlns:a16="http://schemas.microsoft.com/office/drawing/2014/main" id="{FFD8C38E-D6B8-44F5-9861-4C890D372F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7400" y="4293288"/>
              <a:ext cx="2739013" cy="8490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Global Biodiversity Information Facility (GBIF) Young Researchers ...">
              <a:extLst>
                <a:ext uri="{FF2B5EF4-FFF2-40B4-BE49-F238E27FC236}">
                  <a16:creationId xmlns:a16="http://schemas.microsoft.com/office/drawing/2014/main" id="{127779D1-E1E5-4009-AA5E-319FBD2A5B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121" y="4323931"/>
              <a:ext cx="1491616" cy="8286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97195</TotalTime>
  <Words>535</Words>
  <Application>Microsoft Office PowerPoint</Application>
  <PresentationFormat>Custom</PresentationFormat>
  <Paragraphs>86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Montserrat Light</vt:lpstr>
      <vt:lpstr>Vaud</vt:lpstr>
      <vt:lpstr>Default Theme</vt:lpstr>
      <vt:lpstr>1_Office Theme</vt:lpstr>
      <vt:lpstr>PowerPoint Presentation</vt:lpstr>
      <vt:lpstr>Summary of WP aims + objectives</vt:lpstr>
      <vt:lpstr>Progress on WP</vt:lpstr>
      <vt:lpstr>Progress on WP</vt:lpstr>
      <vt:lpstr>Progress on Work Package Deliverables</vt:lpstr>
      <vt:lpstr>Dissemination Progress + Plans</vt:lpstr>
      <vt:lpstr>PowerPoint Presentation</vt:lpstr>
      <vt:lpstr>Meetings and stakeholders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Quentin Groom</cp:lastModifiedBy>
  <cp:revision>14652</cp:revision>
  <dcterms:created xsi:type="dcterms:W3CDTF">2014-11-12T21:47:38Z</dcterms:created>
  <dcterms:modified xsi:type="dcterms:W3CDTF">2020-04-26T13:01:55Z</dcterms:modified>
</cp:coreProperties>
</file>