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  <p:sldMasterId id="2147483897" r:id="rId2"/>
  </p:sldMasterIdLst>
  <p:notesMasterIdLst>
    <p:notesMasterId r:id="rId14"/>
  </p:notesMasterIdLst>
  <p:sldIdLst>
    <p:sldId id="3881" r:id="rId3"/>
    <p:sldId id="3874" r:id="rId4"/>
    <p:sldId id="3894" r:id="rId5"/>
    <p:sldId id="3876" r:id="rId6"/>
    <p:sldId id="3873" r:id="rId7"/>
    <p:sldId id="3888" r:id="rId8"/>
    <p:sldId id="3889" r:id="rId9"/>
    <p:sldId id="3890" r:id="rId10"/>
    <p:sldId id="3893" r:id="rId11"/>
    <p:sldId id="3895" r:id="rId12"/>
    <p:sldId id="3885" r:id="rId13"/>
  </p:sldIdLst>
  <p:sldSz cx="12190413" cy="6859588"/>
  <p:notesSz cx="6858000" cy="9144000"/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5" pos="14474" userDrawn="1">
          <p15:clr>
            <a:srgbClr val="A4A3A4"/>
          </p15:clr>
        </p15:guide>
        <p15:guide id="52" pos="7680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  <p15:guide id="55" pos="12529" userDrawn="1">
          <p15:clr>
            <a:srgbClr val="A4A3A4"/>
          </p15:clr>
        </p15:guide>
        <p15:guide id="56" orient="horz" pos="6984" userDrawn="1">
          <p15:clr>
            <a:srgbClr val="A4A3A4"/>
          </p15:clr>
        </p15:guide>
        <p15:guide id="57" orient="horz" pos="2161">
          <p15:clr>
            <a:srgbClr val="A4A3A4"/>
          </p15:clr>
        </p15:guide>
        <p15:guide id="58" orient="horz" pos="3493">
          <p15:clr>
            <a:srgbClr val="A4A3A4"/>
          </p15:clr>
        </p15:guide>
        <p15:guide id="59" pos="7236">
          <p15:clr>
            <a:srgbClr val="A4A3A4"/>
          </p15:clr>
        </p15:guide>
        <p15:guide id="60" pos="3840">
          <p15:clr>
            <a:srgbClr val="A4A3A4"/>
          </p15:clr>
        </p15:guide>
        <p15:guide id="61" pos="626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C7A"/>
    <a:srgbClr val="FFFFFF"/>
    <a:srgbClr val="D9D9D9"/>
    <a:srgbClr val="F6F8FC"/>
    <a:srgbClr val="F2F2F2"/>
    <a:srgbClr val="6DA3D8"/>
    <a:srgbClr val="0303E7"/>
    <a:srgbClr val="C4D4E2"/>
    <a:srgbClr val="C2EBFA"/>
    <a:srgbClr val="C8E3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21" autoAdjust="0"/>
    <p:restoredTop sz="96405" autoAdjust="0"/>
  </p:normalViewPr>
  <p:slideViewPr>
    <p:cSldViewPr snapToGrid="0" snapToObjects="1">
      <p:cViewPr varScale="1">
        <p:scale>
          <a:sx n="113" d="100"/>
          <a:sy n="113" d="100"/>
        </p:scale>
        <p:origin x="138" y="138"/>
      </p:cViewPr>
      <p:guideLst>
        <p:guide pos="14474"/>
        <p:guide pos="7680"/>
        <p:guide orient="horz" pos="4320"/>
        <p:guide pos="12529"/>
        <p:guide orient="horz" pos="6984"/>
        <p:guide orient="horz" pos="2161"/>
        <p:guide orient="horz" pos="3493"/>
        <p:guide pos="7236"/>
        <p:guide pos="3840"/>
        <p:guide pos="62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D791C3-811A-4498-9C80-25DD57921CF1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1235529-EA89-452E-87A8-5822294E6A07}">
      <dgm:prSet phldrT="[Text]" custT="1"/>
      <dgm:spPr>
        <a:solidFill>
          <a:srgbClr val="1F3C7A"/>
        </a:solidFill>
      </dgm:spPr>
      <dgm:t>
        <a:bodyPr/>
        <a:lstStyle/>
        <a:p>
          <a:r>
            <a:rPr lang="en-GB" sz="3600" dirty="0"/>
            <a:t>Creating a new research community concerning the linkage of specimens, literature and sequence</a:t>
          </a:r>
        </a:p>
      </dgm:t>
    </dgm:pt>
    <dgm:pt modelId="{7B3A0D52-9003-4D28-8AFE-FC5FD464F7E0}" type="parTrans" cxnId="{1D0FBC94-7A70-473F-A159-4E7CB400BFD4}">
      <dgm:prSet/>
      <dgm:spPr/>
      <dgm:t>
        <a:bodyPr/>
        <a:lstStyle/>
        <a:p>
          <a:endParaRPr lang="en-GB"/>
        </a:p>
      </dgm:t>
    </dgm:pt>
    <dgm:pt modelId="{A158FC50-2E32-4725-BB31-638E00BE30BA}" type="sibTrans" cxnId="{1D0FBC94-7A70-473F-A159-4E7CB400BFD4}">
      <dgm:prSet/>
      <dgm:spPr/>
      <dgm:t>
        <a:bodyPr/>
        <a:lstStyle/>
        <a:p>
          <a:endParaRPr lang="en-GB"/>
        </a:p>
      </dgm:t>
    </dgm:pt>
    <dgm:pt modelId="{AA2A654D-87E3-46B3-A29E-2DD867B9B199}">
      <dgm:prSet phldrT="[Text]" custT="1"/>
      <dgm:spPr>
        <a:solidFill>
          <a:srgbClr val="F6F8FC"/>
        </a:solidFill>
      </dgm:spPr>
      <dgm:t>
        <a:bodyPr/>
        <a:lstStyle/>
        <a:p>
          <a:r>
            <a:rPr lang="en-US" sz="3200" dirty="0">
              <a:solidFill>
                <a:schemeClr val="tx1"/>
              </a:solidFill>
            </a:rPr>
            <a:t>Integrated Knowledge Library</a:t>
          </a:r>
          <a:endParaRPr lang="en-GB" sz="3200" dirty="0">
            <a:solidFill>
              <a:schemeClr val="tx1"/>
            </a:solidFill>
          </a:endParaRPr>
        </a:p>
      </dgm:t>
    </dgm:pt>
    <dgm:pt modelId="{B04E782E-73C0-47E0-9526-F66A8FEE9213}" type="parTrans" cxnId="{260C4773-780D-41EE-B679-D38F1BA90F55}">
      <dgm:prSet/>
      <dgm:spPr/>
      <dgm:t>
        <a:bodyPr/>
        <a:lstStyle/>
        <a:p>
          <a:endParaRPr lang="en-GB"/>
        </a:p>
      </dgm:t>
    </dgm:pt>
    <dgm:pt modelId="{5B6DBDAC-8908-47E7-AAA1-CBDD2E0B452E}" type="sibTrans" cxnId="{260C4773-780D-41EE-B679-D38F1BA90F55}">
      <dgm:prSet/>
      <dgm:spPr/>
      <dgm:t>
        <a:bodyPr/>
        <a:lstStyle/>
        <a:p>
          <a:endParaRPr lang="en-GB"/>
        </a:p>
      </dgm:t>
    </dgm:pt>
    <dgm:pt modelId="{15C0682F-A2F9-4FD7-BD3C-3622B1B9AF68}">
      <dgm:prSet phldrT="[Text]" custT="1"/>
      <dgm:spPr>
        <a:solidFill>
          <a:srgbClr val="F6F8FC"/>
        </a:solidFill>
      </dgm:spPr>
      <dgm:t>
        <a:bodyPr/>
        <a:lstStyle/>
        <a:p>
          <a:r>
            <a:rPr lang="en-US" sz="3200" dirty="0">
              <a:solidFill>
                <a:schemeClr val="tx1"/>
              </a:solidFill>
            </a:rPr>
            <a:t>Initiate and build a new European starting community</a:t>
          </a:r>
          <a:endParaRPr lang="en-GB" sz="3200" dirty="0">
            <a:solidFill>
              <a:schemeClr val="tx1"/>
            </a:solidFill>
          </a:endParaRPr>
        </a:p>
      </dgm:t>
    </dgm:pt>
    <dgm:pt modelId="{274B67F2-B558-4A8B-A3C2-4D9EFC81E3C8}" type="parTrans" cxnId="{285A8D47-F8A8-41FD-BBA9-9EFAF991061A}">
      <dgm:prSet/>
      <dgm:spPr/>
      <dgm:t>
        <a:bodyPr/>
        <a:lstStyle/>
        <a:p>
          <a:endParaRPr lang="en-GB"/>
        </a:p>
      </dgm:t>
    </dgm:pt>
    <dgm:pt modelId="{2EAEB770-3062-4669-AB26-BD86276E66BA}" type="sibTrans" cxnId="{285A8D47-F8A8-41FD-BBA9-9EFAF991061A}">
      <dgm:prSet/>
      <dgm:spPr/>
      <dgm:t>
        <a:bodyPr/>
        <a:lstStyle/>
        <a:p>
          <a:endParaRPr lang="en-GB"/>
        </a:p>
      </dgm:t>
    </dgm:pt>
    <dgm:pt modelId="{8880790E-275B-4E79-9E0C-8D98E6FBF799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3200" dirty="0">
              <a:solidFill>
                <a:schemeClr val="tx1"/>
              </a:solidFill>
            </a:rPr>
            <a:t>Open Science</a:t>
          </a:r>
        </a:p>
      </dgm:t>
    </dgm:pt>
    <dgm:pt modelId="{36A22BB0-BC84-4EDA-99B8-D33A7989DAC9}" type="parTrans" cxnId="{F8ACC97D-B6F5-4B00-BC3E-B44EA78ECF01}">
      <dgm:prSet/>
      <dgm:spPr/>
      <dgm:t>
        <a:bodyPr/>
        <a:lstStyle/>
        <a:p>
          <a:endParaRPr lang="en-GB"/>
        </a:p>
      </dgm:t>
    </dgm:pt>
    <dgm:pt modelId="{D6BDCCFF-2FAE-434D-B4AF-58F5DEAE91BE}" type="sibTrans" cxnId="{F8ACC97D-B6F5-4B00-BC3E-B44EA78ECF01}">
      <dgm:prSet/>
      <dgm:spPr/>
      <dgm:t>
        <a:bodyPr/>
        <a:lstStyle/>
        <a:p>
          <a:endParaRPr lang="en-GB"/>
        </a:p>
      </dgm:t>
    </dgm:pt>
    <dgm:pt modelId="{A1B1A3BF-A8F1-4055-B2E6-4049C669D04B}">
      <dgm:prSet phldrT="[Text]" custT="1"/>
      <dgm:spPr>
        <a:solidFill>
          <a:srgbClr val="F6F8FC"/>
        </a:solidFill>
      </dgm:spPr>
      <dgm:t>
        <a:bodyPr/>
        <a:lstStyle/>
        <a:p>
          <a:r>
            <a:rPr lang="en-US" sz="2800" dirty="0">
              <a:solidFill>
                <a:schemeClr val="tx1"/>
              </a:solidFill>
            </a:rPr>
            <a:t>Access to data</a:t>
          </a:r>
        </a:p>
        <a:p>
          <a:r>
            <a:rPr lang="en-US" sz="2800" dirty="0">
              <a:solidFill>
                <a:schemeClr val="tx1"/>
              </a:solidFill>
            </a:rPr>
            <a:t>Tools</a:t>
          </a:r>
        </a:p>
        <a:p>
          <a:r>
            <a:rPr lang="en-US" sz="2800" dirty="0">
              <a:solidFill>
                <a:schemeClr val="tx1"/>
              </a:solidFill>
            </a:rPr>
            <a:t>Services</a:t>
          </a:r>
        </a:p>
        <a:p>
          <a:r>
            <a:rPr lang="en-US" sz="2800" dirty="0">
              <a:solidFill>
                <a:schemeClr val="tx1"/>
              </a:solidFill>
            </a:rPr>
            <a:t>The entire research cycle</a:t>
          </a:r>
          <a:endParaRPr lang="en-GB" sz="2800" dirty="0">
            <a:solidFill>
              <a:schemeClr val="tx1"/>
            </a:solidFill>
          </a:endParaRPr>
        </a:p>
      </dgm:t>
    </dgm:pt>
    <dgm:pt modelId="{44982F6B-509A-4845-8878-BBF9CEC38E47}" type="parTrans" cxnId="{86206233-BE2B-4208-B221-BB950926691A}">
      <dgm:prSet/>
      <dgm:spPr/>
    </dgm:pt>
    <dgm:pt modelId="{DF7533AE-B823-4819-91D4-E5BA07475A4E}" type="sibTrans" cxnId="{86206233-BE2B-4208-B221-BB950926691A}">
      <dgm:prSet/>
      <dgm:spPr/>
    </dgm:pt>
    <dgm:pt modelId="{1D68A661-5ED1-4FFE-9D98-C497D2F1DB6F}" type="pres">
      <dgm:prSet presAssocID="{6CD791C3-811A-4498-9C80-25DD57921CF1}" presName="composite" presStyleCnt="0">
        <dgm:presLayoutVars>
          <dgm:chMax val="1"/>
          <dgm:dir/>
          <dgm:resizeHandles val="exact"/>
        </dgm:presLayoutVars>
      </dgm:prSet>
      <dgm:spPr/>
    </dgm:pt>
    <dgm:pt modelId="{3A8E24D5-C142-4A4F-A715-A97E334D8FD5}" type="pres">
      <dgm:prSet presAssocID="{41235529-EA89-452E-87A8-5822294E6A07}" presName="roof" presStyleLbl="dkBgShp" presStyleIdx="0" presStyleCnt="2" custLinFactNeighborX="152" custLinFactNeighborY="-3868"/>
      <dgm:spPr/>
    </dgm:pt>
    <dgm:pt modelId="{3681DF5A-AB96-4CB7-BA10-8C71F4AB2552}" type="pres">
      <dgm:prSet presAssocID="{41235529-EA89-452E-87A8-5822294E6A07}" presName="pillars" presStyleCnt="0"/>
      <dgm:spPr/>
    </dgm:pt>
    <dgm:pt modelId="{810B3C2B-7778-4FBB-8B71-6F8AC61491B1}" type="pres">
      <dgm:prSet presAssocID="{41235529-EA89-452E-87A8-5822294E6A07}" presName="pillar1" presStyleLbl="node1" presStyleIdx="0" presStyleCnt="4" custLinFactNeighborX="-147">
        <dgm:presLayoutVars>
          <dgm:bulletEnabled val="1"/>
        </dgm:presLayoutVars>
      </dgm:prSet>
      <dgm:spPr/>
    </dgm:pt>
    <dgm:pt modelId="{4A0DB99A-0F7C-48C4-8784-AB75AA6E8F29}" type="pres">
      <dgm:prSet presAssocID="{15C0682F-A2F9-4FD7-BD3C-3622B1B9AF68}" presName="pillarX" presStyleLbl="node1" presStyleIdx="1" presStyleCnt="4">
        <dgm:presLayoutVars>
          <dgm:bulletEnabled val="1"/>
        </dgm:presLayoutVars>
      </dgm:prSet>
      <dgm:spPr/>
    </dgm:pt>
    <dgm:pt modelId="{DEA11802-4A5A-462E-B37D-7F5818E818C2}" type="pres">
      <dgm:prSet presAssocID="{8880790E-275B-4E79-9E0C-8D98E6FBF799}" presName="pillarX" presStyleLbl="node1" presStyleIdx="2" presStyleCnt="4">
        <dgm:presLayoutVars>
          <dgm:bulletEnabled val="1"/>
        </dgm:presLayoutVars>
      </dgm:prSet>
      <dgm:spPr/>
    </dgm:pt>
    <dgm:pt modelId="{30E3A180-EADF-4FAA-9A78-775C6D242763}" type="pres">
      <dgm:prSet presAssocID="{A1B1A3BF-A8F1-4055-B2E6-4049C669D04B}" presName="pillarX" presStyleLbl="node1" presStyleIdx="3" presStyleCnt="4">
        <dgm:presLayoutVars>
          <dgm:bulletEnabled val="1"/>
        </dgm:presLayoutVars>
      </dgm:prSet>
      <dgm:spPr/>
    </dgm:pt>
    <dgm:pt modelId="{5E813947-DC6C-4088-B534-4E3EF8D905D9}" type="pres">
      <dgm:prSet presAssocID="{41235529-EA89-452E-87A8-5822294E6A07}" presName="base" presStyleLbl="dkBgShp" presStyleIdx="1" presStyleCnt="2"/>
      <dgm:spPr>
        <a:solidFill>
          <a:srgbClr val="1F3C7A"/>
        </a:solidFill>
      </dgm:spPr>
    </dgm:pt>
  </dgm:ptLst>
  <dgm:cxnLst>
    <dgm:cxn modelId="{ADE5FA09-641D-49AB-9999-349FC32FD4B9}" type="presOf" srcId="{6CD791C3-811A-4498-9C80-25DD57921CF1}" destId="{1D68A661-5ED1-4FFE-9D98-C497D2F1DB6F}" srcOrd="0" destOrd="0" presId="urn:microsoft.com/office/officeart/2005/8/layout/hList3"/>
    <dgm:cxn modelId="{E0537F0B-19C5-43A8-9C76-20ED03BAEB03}" type="presOf" srcId="{A1B1A3BF-A8F1-4055-B2E6-4049C669D04B}" destId="{30E3A180-EADF-4FAA-9A78-775C6D242763}" srcOrd="0" destOrd="0" presId="urn:microsoft.com/office/officeart/2005/8/layout/hList3"/>
    <dgm:cxn modelId="{86206233-BE2B-4208-B221-BB950926691A}" srcId="{41235529-EA89-452E-87A8-5822294E6A07}" destId="{A1B1A3BF-A8F1-4055-B2E6-4049C669D04B}" srcOrd="3" destOrd="0" parTransId="{44982F6B-509A-4845-8878-BBF9CEC38E47}" sibTransId="{DF7533AE-B823-4819-91D4-E5BA07475A4E}"/>
    <dgm:cxn modelId="{285A8D47-F8A8-41FD-BBA9-9EFAF991061A}" srcId="{41235529-EA89-452E-87A8-5822294E6A07}" destId="{15C0682F-A2F9-4FD7-BD3C-3622B1B9AF68}" srcOrd="1" destOrd="0" parTransId="{274B67F2-B558-4A8B-A3C2-4D9EFC81E3C8}" sibTransId="{2EAEB770-3062-4669-AB26-BD86276E66BA}"/>
    <dgm:cxn modelId="{260C4773-780D-41EE-B679-D38F1BA90F55}" srcId="{41235529-EA89-452E-87A8-5822294E6A07}" destId="{AA2A654D-87E3-46B3-A29E-2DD867B9B199}" srcOrd="0" destOrd="0" parTransId="{B04E782E-73C0-47E0-9526-F66A8FEE9213}" sibTransId="{5B6DBDAC-8908-47E7-AAA1-CBDD2E0B452E}"/>
    <dgm:cxn modelId="{F8ACC97D-B6F5-4B00-BC3E-B44EA78ECF01}" srcId="{41235529-EA89-452E-87A8-5822294E6A07}" destId="{8880790E-275B-4E79-9E0C-8D98E6FBF799}" srcOrd="2" destOrd="0" parTransId="{36A22BB0-BC84-4EDA-99B8-D33A7989DAC9}" sibTransId="{D6BDCCFF-2FAE-434D-B4AF-58F5DEAE91BE}"/>
    <dgm:cxn modelId="{AE79968C-52C1-4C63-9AAB-66D041892F13}" type="presOf" srcId="{8880790E-275B-4E79-9E0C-8D98E6FBF799}" destId="{DEA11802-4A5A-462E-B37D-7F5818E818C2}" srcOrd="0" destOrd="0" presId="urn:microsoft.com/office/officeart/2005/8/layout/hList3"/>
    <dgm:cxn modelId="{1D0FBC94-7A70-473F-A159-4E7CB400BFD4}" srcId="{6CD791C3-811A-4498-9C80-25DD57921CF1}" destId="{41235529-EA89-452E-87A8-5822294E6A07}" srcOrd="0" destOrd="0" parTransId="{7B3A0D52-9003-4D28-8AFE-FC5FD464F7E0}" sibTransId="{A158FC50-2E32-4725-BB31-638E00BE30BA}"/>
    <dgm:cxn modelId="{D2034296-0924-406B-B442-5BBB1292BF69}" type="presOf" srcId="{15C0682F-A2F9-4FD7-BD3C-3622B1B9AF68}" destId="{4A0DB99A-0F7C-48C4-8784-AB75AA6E8F29}" srcOrd="0" destOrd="0" presId="urn:microsoft.com/office/officeart/2005/8/layout/hList3"/>
    <dgm:cxn modelId="{442FABA2-6A83-4E87-9FBE-ECE2DE77D6FC}" type="presOf" srcId="{41235529-EA89-452E-87A8-5822294E6A07}" destId="{3A8E24D5-C142-4A4F-A715-A97E334D8FD5}" srcOrd="0" destOrd="0" presId="urn:microsoft.com/office/officeart/2005/8/layout/hList3"/>
    <dgm:cxn modelId="{71447BFF-E11C-4B66-9549-4D2AF6844B51}" type="presOf" srcId="{AA2A654D-87E3-46B3-A29E-2DD867B9B199}" destId="{810B3C2B-7778-4FBB-8B71-6F8AC61491B1}" srcOrd="0" destOrd="0" presId="urn:microsoft.com/office/officeart/2005/8/layout/hList3"/>
    <dgm:cxn modelId="{E7283179-E43E-4C46-A360-4BE3B4EB43A4}" type="presParOf" srcId="{1D68A661-5ED1-4FFE-9D98-C497D2F1DB6F}" destId="{3A8E24D5-C142-4A4F-A715-A97E334D8FD5}" srcOrd="0" destOrd="0" presId="urn:microsoft.com/office/officeart/2005/8/layout/hList3"/>
    <dgm:cxn modelId="{0A60FBD1-6C16-41B5-8852-293419AB1C63}" type="presParOf" srcId="{1D68A661-5ED1-4FFE-9D98-C497D2F1DB6F}" destId="{3681DF5A-AB96-4CB7-BA10-8C71F4AB2552}" srcOrd="1" destOrd="0" presId="urn:microsoft.com/office/officeart/2005/8/layout/hList3"/>
    <dgm:cxn modelId="{905907F8-0990-47CF-9F78-CF5DEED9EC22}" type="presParOf" srcId="{3681DF5A-AB96-4CB7-BA10-8C71F4AB2552}" destId="{810B3C2B-7778-4FBB-8B71-6F8AC61491B1}" srcOrd="0" destOrd="0" presId="urn:microsoft.com/office/officeart/2005/8/layout/hList3"/>
    <dgm:cxn modelId="{B79C1CAF-1AB4-495D-8927-D46E6984BDC2}" type="presParOf" srcId="{3681DF5A-AB96-4CB7-BA10-8C71F4AB2552}" destId="{4A0DB99A-0F7C-48C4-8784-AB75AA6E8F29}" srcOrd="1" destOrd="0" presId="urn:microsoft.com/office/officeart/2005/8/layout/hList3"/>
    <dgm:cxn modelId="{DF080918-B0C2-423E-8E4E-C5D87CF4722D}" type="presParOf" srcId="{3681DF5A-AB96-4CB7-BA10-8C71F4AB2552}" destId="{DEA11802-4A5A-462E-B37D-7F5818E818C2}" srcOrd="2" destOrd="0" presId="urn:microsoft.com/office/officeart/2005/8/layout/hList3"/>
    <dgm:cxn modelId="{DBCCABE6-56E4-4285-B0F4-6E56D06455FC}" type="presParOf" srcId="{3681DF5A-AB96-4CB7-BA10-8C71F4AB2552}" destId="{30E3A180-EADF-4FAA-9A78-775C6D242763}" srcOrd="3" destOrd="0" presId="urn:microsoft.com/office/officeart/2005/8/layout/hList3"/>
    <dgm:cxn modelId="{B3C09BEB-3BE6-41AE-9C31-FE67FB5DD4B6}" type="presParOf" srcId="{1D68A661-5ED1-4FFE-9D98-C497D2F1DB6F}" destId="{5E813947-DC6C-4088-B534-4E3EF8D905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 custT="1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sz="4800" dirty="0"/>
            <a:t>TA-01 (ELIXIR Hub)</a:t>
          </a:r>
          <a:endParaRPr lang="en-GB" sz="4800" dirty="0"/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8B9AACC-6090-4E93-B112-FEF419B2C8C0}">
      <dgm:prSet phldrT="[Text]" custT="1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VA-01 (ELIXIR Hub)</a:t>
          </a:r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sz="2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Virtual access to biodiversity infrastructure and services</a:t>
          </a:r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28E5D08B-4642-403B-9D60-E1872BBB90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sz="1700" kern="1200" dirty="0"/>
        </a:p>
      </dgm:t>
    </dgm:pt>
    <dgm:pt modelId="{8AD03F5A-A43D-4CDD-8DEC-A788730F406F}" type="sibTrans" cxnId="{77382391-D1CF-4773-AB4A-7536630B2242}">
      <dgm:prSet/>
      <dgm:spPr/>
      <dgm:t>
        <a:bodyPr/>
        <a:lstStyle/>
        <a:p>
          <a:endParaRPr lang="en-GB"/>
        </a:p>
      </dgm:t>
    </dgm:pt>
    <dgm:pt modelId="{B9E7EA21-F9FB-4D2D-81BA-FF59470EA8FC}" type="parTrans" cxnId="{77382391-D1CF-4773-AB4A-7536630B2242}">
      <dgm:prSet/>
      <dgm:spPr/>
      <dgm:t>
        <a:bodyPr/>
        <a:lstStyle/>
        <a:p>
          <a:endParaRPr lang="en-GB"/>
        </a:p>
      </dgm:t>
    </dgm:pt>
    <dgm:pt modelId="{264C4D66-C543-4FD9-929F-FD1748F2A0FB}">
      <dgm:prSet/>
      <dgm:spPr/>
      <dgm:t>
        <a:bodyPr/>
        <a:lstStyle/>
        <a:p>
          <a:endParaRPr lang="en-GB" sz="1700" kern="1200" dirty="0"/>
        </a:p>
      </dgm:t>
    </dgm:pt>
    <dgm:pt modelId="{D008119B-48DA-47B4-BE18-28906413A519}" type="sibTrans" cxnId="{0E7CD17B-3276-4769-82A9-398BF128334D}">
      <dgm:prSet/>
      <dgm:spPr/>
      <dgm:t>
        <a:bodyPr/>
        <a:lstStyle/>
        <a:p>
          <a:endParaRPr lang="en-GB"/>
        </a:p>
      </dgm:t>
    </dgm:pt>
    <dgm:pt modelId="{3EF8AAB8-7211-41B5-8F92-067265CA68B3}" type="parTrans" cxnId="{0E7CD17B-3276-4769-82A9-398BF128334D}">
      <dgm:prSet/>
      <dgm:spPr/>
      <dgm:t>
        <a:bodyPr/>
        <a:lstStyle/>
        <a:p>
          <a:endParaRPr lang="en-GB"/>
        </a:p>
      </dgm:t>
    </dgm:pt>
    <dgm:pt modelId="{F8261E43-7D1D-486D-B415-8E5C955CB08A}">
      <dgm:prSet/>
      <dgm:spPr/>
      <dgm:t>
        <a:bodyPr/>
        <a:lstStyle/>
        <a:p>
          <a:endParaRPr lang="en-GB" sz="1700" kern="1200" dirty="0"/>
        </a:p>
      </dgm:t>
    </dgm:pt>
    <dgm:pt modelId="{EF7859E6-01B9-4346-B4F1-54024085418B}" type="sibTrans" cxnId="{CAEC8532-00CA-4208-95B1-07FBAB8A7822}">
      <dgm:prSet/>
      <dgm:spPr/>
      <dgm:t>
        <a:bodyPr/>
        <a:lstStyle/>
        <a:p>
          <a:endParaRPr lang="en-GB"/>
        </a:p>
      </dgm:t>
    </dgm:pt>
    <dgm:pt modelId="{4D67FECD-0B32-438E-AE4F-47639E6A9DE2}" type="parTrans" cxnId="{CAEC8532-00CA-4208-95B1-07FBAB8A7822}">
      <dgm:prSet/>
      <dgm:spPr/>
      <dgm:t>
        <a:bodyPr/>
        <a:lstStyle/>
        <a:p>
          <a:endParaRPr lang="en-GB"/>
        </a:p>
      </dgm:t>
    </dgm:pt>
    <dgm:pt modelId="{91593965-3BA6-4FB3-AC5C-8EE80F998F6B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1F4D470A-86AD-4F80-9D0F-B70BE54F1FF9}" type="parTrans" cxnId="{D42615EA-C87F-4B80-BA66-16DB79A44AAD}">
      <dgm:prSet/>
      <dgm:spPr/>
      <dgm:t>
        <a:bodyPr/>
        <a:lstStyle/>
        <a:p>
          <a:endParaRPr lang="en-GB"/>
        </a:p>
      </dgm:t>
    </dgm:pt>
    <dgm:pt modelId="{F289FA5D-6C24-4E03-B1A6-E08BA0E2B5D7}" type="sibTrans" cxnId="{D42615EA-C87F-4B80-BA66-16DB79A44AAD}">
      <dgm:prSet/>
      <dgm:spPr/>
      <dgm:t>
        <a:bodyPr/>
        <a:lstStyle/>
        <a:p>
          <a:endParaRPr lang="en-GB"/>
        </a:p>
      </dgm:t>
    </dgm:pt>
    <dgm:pt modelId="{2144A833-10B7-45C9-880A-8A76E2032BB2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sz="2500" b="0" i="0" u="none" kern="1200" dirty="0"/>
            <a:t>Trans-national access to biodiversity infrastructure and services</a:t>
          </a: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687E7637-92D7-4477-96F7-FE6CFC4CBD8E}" type="parTrans" cxnId="{6F961163-990B-45A0-8C27-1C982141BFF3}">
      <dgm:prSet/>
      <dgm:spPr/>
      <dgm:t>
        <a:bodyPr/>
        <a:lstStyle/>
        <a:p>
          <a:endParaRPr lang="en-GB"/>
        </a:p>
      </dgm:t>
    </dgm:pt>
    <dgm:pt modelId="{22ECB0E1-CCA0-4D95-929A-62B2E6381CF0}" type="sibTrans" cxnId="{6F961163-990B-45A0-8C27-1C982141BFF3}">
      <dgm:prSet/>
      <dgm:spPr/>
      <dgm:t>
        <a:bodyPr/>
        <a:lstStyle/>
        <a:p>
          <a:endParaRPr lang="en-GB"/>
        </a:p>
      </dgm:t>
    </dgm:pt>
    <dgm:pt modelId="{35EB8A55-7788-493D-A0FF-C6DC68559696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B6F76D72-C3E7-42FF-86A8-CE50BDA78B40}" type="parTrans" cxnId="{40B0364C-E034-4CE2-A98B-3394F9C67E31}">
      <dgm:prSet/>
      <dgm:spPr/>
      <dgm:t>
        <a:bodyPr/>
        <a:lstStyle/>
        <a:p>
          <a:endParaRPr lang="en-GB"/>
        </a:p>
      </dgm:t>
    </dgm:pt>
    <dgm:pt modelId="{5B7AC8C1-46C3-4FC8-A8CE-23C730322445}" type="sibTrans" cxnId="{40B0364C-E034-4CE2-A98B-3394F9C67E31}">
      <dgm:prSet/>
      <dgm:spPr/>
      <dgm:t>
        <a:bodyPr/>
        <a:lstStyle/>
        <a:p>
          <a:endParaRPr lang="en-GB"/>
        </a:p>
      </dgm:t>
    </dgm:pt>
    <dgm:pt modelId="{D87BED67-81A6-4D17-8D17-E76427E1E33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</dgm:pt>
    <dgm:pt modelId="{3B4AE95A-9591-421D-A73D-8C752F096023}" type="pres">
      <dgm:prSet presAssocID="{75151AD3-56D0-4892-9CC3-0245E0F61F03}" presName="composite" presStyleCnt="0"/>
      <dgm:spPr/>
    </dgm:pt>
    <dgm:pt modelId="{BD651282-0938-422C-9E95-11E748D01F8C}" type="pres">
      <dgm:prSet presAssocID="{75151AD3-56D0-4892-9CC3-0245E0F61F0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9B31B566-F93C-4932-9C27-2AC260B106B4}" type="pres">
      <dgm:prSet presAssocID="{75151AD3-56D0-4892-9CC3-0245E0F61F03}" presName="desTx" presStyleLbl="alignAccFollowNode1" presStyleIdx="0" presStyleCnt="2">
        <dgm:presLayoutVars>
          <dgm:bulletEnabled val="1"/>
        </dgm:presLayoutVars>
      </dgm:prSet>
      <dgm:spPr/>
    </dgm:pt>
    <dgm:pt modelId="{B63729D6-F3DB-48E7-93F1-D6F50BEF5888}" type="pres">
      <dgm:prSet presAssocID="{8D6B5241-E3C8-447A-AED6-C9C8EC5B134E}" presName="space" presStyleCnt="0"/>
      <dgm:spPr/>
    </dgm:pt>
    <dgm:pt modelId="{72AAB9C0-3B52-40E5-B9E7-00904F9DBA3A}" type="pres">
      <dgm:prSet presAssocID="{C8B9AACC-6090-4E93-B112-FEF419B2C8C0}" presName="composite" presStyleCnt="0"/>
      <dgm:spPr/>
    </dgm:pt>
    <dgm:pt modelId="{7C161E6A-A933-4F26-AC69-DB5355D2DFE6}" type="pres">
      <dgm:prSet presAssocID="{C8B9AACC-6090-4E93-B112-FEF419B2C8C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571D68AB-B350-4D5C-AB6A-ABC40C2D8986}" type="pres">
      <dgm:prSet presAssocID="{C8B9AACC-6090-4E93-B112-FEF419B2C8C0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23E57D10-06DC-4706-94EC-4DA23BB509F4}" type="presOf" srcId="{C923180A-1F5E-4EDF-B1B4-BF296491DA39}" destId="{571D68AB-B350-4D5C-AB6A-ABC40C2D8986}" srcOrd="0" destOrd="1" presId="urn:microsoft.com/office/officeart/2005/8/layout/hList1"/>
    <dgm:cxn modelId="{38714A22-68AF-4336-8429-1CA8BCE7ACA8}" type="presOf" srcId="{35EB8A55-7788-493D-A0FF-C6DC68559696}" destId="{571D68AB-B350-4D5C-AB6A-ABC40C2D8986}" srcOrd="0" destOrd="0" presId="urn:microsoft.com/office/officeart/2005/8/layout/hList1"/>
    <dgm:cxn modelId="{CAEC8532-00CA-4208-95B1-07FBAB8A7822}" srcId="{C8B9AACC-6090-4E93-B112-FEF419B2C8C0}" destId="{F8261E43-7D1D-486D-B415-8E5C955CB08A}" srcOrd="4" destOrd="0" parTransId="{4D67FECD-0B32-438E-AE4F-47639E6A9DE2}" sibTransId="{EF7859E6-01B9-4346-B4F1-54024085418B}"/>
    <dgm:cxn modelId="{788E7E34-C1AB-4362-93A0-63E73154F8C9}" type="presOf" srcId="{264C4D66-C543-4FD9-929F-FD1748F2A0FB}" destId="{571D68AB-B350-4D5C-AB6A-ABC40C2D8986}" srcOrd="0" destOrd="3" presId="urn:microsoft.com/office/officeart/2005/8/layout/hList1"/>
    <dgm:cxn modelId="{BCE5DB3A-467D-498D-996F-34F511A90A5C}" srcId="{C8B9AACC-6090-4E93-B112-FEF419B2C8C0}" destId="{C923180A-1F5E-4EDF-B1B4-BF296491DA39}" srcOrd="1" destOrd="0" parTransId="{64CF54F0-ABE1-4118-8E0E-503764491476}" sibTransId="{EAFD4255-150B-483D-854A-FCFF3E1C3818}"/>
    <dgm:cxn modelId="{6F961163-990B-45A0-8C27-1C982141BFF3}" srcId="{75151AD3-56D0-4892-9CC3-0245E0F61F03}" destId="{2144A833-10B7-45C9-880A-8A76E2032BB2}" srcOrd="1" destOrd="0" parTransId="{687E7637-92D7-4477-96F7-FE6CFC4CBD8E}" sibTransId="{22ECB0E1-CCA0-4D95-929A-62B2E6381CF0}"/>
    <dgm:cxn modelId="{0839064A-C0A4-4793-98C9-AD59CECDA429}" srcId="{C032F1C4-CE23-4B17-8F24-BE6AC62B5DD2}" destId="{C8B9AACC-6090-4E93-B112-FEF419B2C8C0}" srcOrd="1" destOrd="0" parTransId="{A7E617ED-9935-4663-8F3F-C5929E3D596D}" sibTransId="{189DEA9E-C25E-4034-8501-E0959F0E50DA}"/>
    <dgm:cxn modelId="{C2E83E4B-E1FA-4DBD-BCDC-9FF085EB4DEF}" type="presOf" srcId="{28E5D08B-4642-403B-9D60-E1872BBB9039}" destId="{571D68AB-B350-4D5C-AB6A-ABC40C2D8986}" srcOrd="0" destOrd="2" presId="urn:microsoft.com/office/officeart/2005/8/layout/hList1"/>
    <dgm:cxn modelId="{40B0364C-E034-4CE2-A98B-3394F9C67E31}" srcId="{C8B9AACC-6090-4E93-B112-FEF419B2C8C0}" destId="{35EB8A55-7788-493D-A0FF-C6DC68559696}" srcOrd="0" destOrd="0" parTransId="{B6F76D72-C3E7-42FF-86A8-CE50BDA78B40}" sibTransId="{5B7AC8C1-46C3-4FC8-A8CE-23C730322445}"/>
    <dgm:cxn modelId="{E26EA95A-5D05-4431-8487-064F9C6C66F7}" type="presOf" srcId="{C8B9AACC-6090-4E93-B112-FEF419B2C8C0}" destId="{7C161E6A-A933-4F26-AC69-DB5355D2DFE6}" srcOrd="0" destOrd="0" presId="urn:microsoft.com/office/officeart/2005/8/layout/hList1"/>
    <dgm:cxn modelId="{0E7CD17B-3276-4769-82A9-398BF128334D}" srcId="{C8B9AACC-6090-4E93-B112-FEF419B2C8C0}" destId="{264C4D66-C543-4FD9-929F-FD1748F2A0FB}" srcOrd="3" destOrd="0" parTransId="{3EF8AAB8-7211-41B5-8F92-067265CA68B3}" sibTransId="{D008119B-48DA-47B4-BE18-28906413A519}"/>
    <dgm:cxn modelId="{77382391-D1CF-4773-AB4A-7536630B2242}" srcId="{C8B9AACC-6090-4E93-B112-FEF419B2C8C0}" destId="{28E5D08B-4642-403B-9D60-E1872BBB9039}" srcOrd="2" destOrd="0" parTransId="{B9E7EA21-F9FB-4D2D-81BA-FF59470EA8FC}" sibTransId="{8AD03F5A-A43D-4CDD-8DEC-A788730F406F}"/>
    <dgm:cxn modelId="{B1A2059B-4EA2-41F2-B311-2C6168038445}" type="presOf" srcId="{75151AD3-56D0-4892-9CC3-0245E0F61F03}" destId="{BD651282-0938-422C-9E95-11E748D01F8C}" srcOrd="0" destOrd="0" presId="urn:microsoft.com/office/officeart/2005/8/layout/hList1"/>
    <dgm:cxn modelId="{EFAA76A5-ED43-4B09-9B82-F1DA8AC1FACF}" type="presOf" srcId="{C032F1C4-CE23-4B17-8F24-BE6AC62B5DD2}" destId="{D87BED67-81A6-4D17-8D17-E76427E1E33B}" srcOrd="0" destOrd="0" presId="urn:microsoft.com/office/officeart/2005/8/layout/hList1"/>
    <dgm:cxn modelId="{071750B6-E24F-44DD-8981-B7FE426491EC}" type="presOf" srcId="{2144A833-10B7-45C9-880A-8A76E2032BB2}" destId="{9B31B566-F93C-4932-9C27-2AC260B106B4}" srcOrd="0" destOrd="1" presId="urn:microsoft.com/office/officeart/2005/8/layout/hList1"/>
    <dgm:cxn modelId="{B3DE65D2-24BB-4268-AA0A-53ADA4D0C0D3}" srcId="{C032F1C4-CE23-4B17-8F24-BE6AC62B5DD2}" destId="{75151AD3-56D0-4892-9CC3-0245E0F61F03}" srcOrd="0" destOrd="0" parTransId="{251E6184-4BAA-4DDB-A10B-FABA4B4EC6AC}" sibTransId="{8D6B5241-E3C8-447A-AED6-C9C8EC5B134E}"/>
    <dgm:cxn modelId="{D42615EA-C87F-4B80-BA66-16DB79A44AAD}" srcId="{75151AD3-56D0-4892-9CC3-0245E0F61F03}" destId="{91593965-3BA6-4FB3-AC5C-8EE80F998F6B}" srcOrd="0" destOrd="0" parTransId="{1F4D470A-86AD-4F80-9D0F-B70BE54F1FF9}" sibTransId="{F289FA5D-6C24-4E03-B1A6-E08BA0E2B5D7}"/>
    <dgm:cxn modelId="{74A15AF6-4981-434E-835B-27475376077C}" type="presOf" srcId="{91593965-3BA6-4FB3-AC5C-8EE80F998F6B}" destId="{9B31B566-F93C-4932-9C27-2AC260B106B4}" srcOrd="0" destOrd="0" presId="urn:microsoft.com/office/officeart/2005/8/layout/hList1"/>
    <dgm:cxn modelId="{874FA6F6-E0FF-4A72-9292-E4E5599226FA}" type="presOf" srcId="{F8261E43-7D1D-486D-B415-8E5C955CB08A}" destId="{571D68AB-B350-4D5C-AB6A-ABC40C2D8986}" srcOrd="0" destOrd="4" presId="urn:microsoft.com/office/officeart/2005/8/layout/hList1"/>
    <dgm:cxn modelId="{F486A311-6E8A-4420-9AE1-644D3EA9D353}" type="presParOf" srcId="{D87BED67-81A6-4D17-8D17-E76427E1E33B}" destId="{3B4AE95A-9591-421D-A73D-8C752F096023}" srcOrd="0" destOrd="0" presId="urn:microsoft.com/office/officeart/2005/8/layout/hList1"/>
    <dgm:cxn modelId="{F27B1728-8578-4C78-97CE-4FF9FCC89CDC}" type="presParOf" srcId="{3B4AE95A-9591-421D-A73D-8C752F096023}" destId="{BD651282-0938-422C-9E95-11E748D01F8C}" srcOrd="0" destOrd="0" presId="urn:microsoft.com/office/officeart/2005/8/layout/hList1"/>
    <dgm:cxn modelId="{9D60F58A-FF19-449E-8578-94CC6E0E7F48}" type="presParOf" srcId="{3B4AE95A-9591-421D-A73D-8C752F096023}" destId="{9B31B566-F93C-4932-9C27-2AC260B106B4}" srcOrd="1" destOrd="0" presId="urn:microsoft.com/office/officeart/2005/8/layout/hList1"/>
    <dgm:cxn modelId="{B1B97402-5D1D-4C42-BEAB-4D1CAE2C7459}" type="presParOf" srcId="{D87BED67-81A6-4D17-8D17-E76427E1E33B}" destId="{B63729D6-F3DB-48E7-93F1-D6F50BEF5888}" srcOrd="1" destOrd="0" presId="urn:microsoft.com/office/officeart/2005/8/layout/hList1"/>
    <dgm:cxn modelId="{1B48D780-5703-4893-BEE8-03DD7313BC7C}" type="presParOf" srcId="{D87BED67-81A6-4D17-8D17-E76427E1E33B}" destId="{72AAB9C0-3B52-40E5-B9E7-00904F9DBA3A}" srcOrd="2" destOrd="0" presId="urn:microsoft.com/office/officeart/2005/8/layout/hList1"/>
    <dgm:cxn modelId="{0F907679-6D64-4CA5-A8A4-9DB8B42BFBD8}" type="presParOf" srcId="{72AAB9C0-3B52-40E5-B9E7-00904F9DBA3A}" destId="{7C161E6A-A933-4F26-AC69-DB5355D2DFE6}" srcOrd="0" destOrd="0" presId="urn:microsoft.com/office/officeart/2005/8/layout/hList1"/>
    <dgm:cxn modelId="{E906B9A8-B4B2-47B2-804C-E39B0BDCE71A}" type="presParOf" srcId="{72AAB9C0-3B52-40E5-B9E7-00904F9DBA3A}" destId="{571D68AB-B350-4D5C-AB6A-ABC40C2D898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NA-01 (Meise)</a:t>
          </a:r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8B9AACC-6090-4E93-B112-FEF419B2C8C0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NA-02 (GBIF)</a:t>
          </a:r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C5E6BC8D-1A4E-42C8-8E2C-7EC17FC2E1D1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NA-03 (CETAF)</a:t>
          </a:r>
        </a:p>
      </dgm:t>
    </dgm:pt>
    <dgm:pt modelId="{D540C9D5-0D0F-4ED0-A8C6-5122EF89E0B8}" type="parTrans" cxnId="{B8151A82-97B0-4A6B-96BC-6914694D949A}">
      <dgm:prSet/>
      <dgm:spPr/>
      <dgm:t>
        <a:bodyPr/>
        <a:lstStyle/>
        <a:p>
          <a:endParaRPr lang="en-US"/>
        </a:p>
      </dgm:t>
    </dgm:pt>
    <dgm:pt modelId="{3984F889-9155-4B34-8DCE-A8EECAF129A9}" type="sibTrans" cxnId="{B8151A82-97B0-4A6B-96BC-6914694D949A}">
      <dgm:prSet/>
      <dgm:spPr/>
      <dgm:t>
        <a:bodyPr/>
        <a:lstStyle/>
        <a:p>
          <a:endParaRPr lang="en-US"/>
        </a:p>
      </dgm:t>
    </dgm:pt>
    <dgm:pt modelId="{DD879645-BB58-407B-A47E-D1FA7C57DE1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en-US" sz="1600" kern="1200" dirty="0"/>
        </a:p>
      </dgm:t>
    </dgm:pt>
    <dgm:pt modelId="{DF9B7292-02E2-428F-9384-E2F91AD9145A}" type="parTrans" cxnId="{E0E559EE-F745-4296-9764-8F9C3499296E}">
      <dgm:prSet/>
      <dgm:spPr/>
      <dgm:t>
        <a:bodyPr/>
        <a:lstStyle/>
        <a:p>
          <a:endParaRPr lang="en-US"/>
        </a:p>
      </dgm:t>
    </dgm:pt>
    <dgm:pt modelId="{888118AD-0CFE-47C8-B0CF-5D705BEE4271}" type="sibTrans" cxnId="{E0E559EE-F745-4296-9764-8F9C3499296E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sz="1700" kern="1200" dirty="0"/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28E5D08B-4642-403B-9D60-E1872BBB90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sz="1700" kern="1200" dirty="0"/>
        </a:p>
      </dgm:t>
    </dgm:pt>
    <dgm:pt modelId="{B9E7EA21-F9FB-4D2D-81BA-FF59470EA8FC}" type="parTrans" cxnId="{77382391-D1CF-4773-AB4A-7536630B2242}">
      <dgm:prSet/>
      <dgm:spPr/>
      <dgm:t>
        <a:bodyPr/>
        <a:lstStyle/>
        <a:p>
          <a:endParaRPr lang="en-GB"/>
        </a:p>
      </dgm:t>
    </dgm:pt>
    <dgm:pt modelId="{8AD03F5A-A43D-4CDD-8DEC-A788730F406F}" type="sibTrans" cxnId="{77382391-D1CF-4773-AB4A-7536630B2242}">
      <dgm:prSet/>
      <dgm:spPr/>
      <dgm:t>
        <a:bodyPr/>
        <a:lstStyle/>
        <a:p>
          <a:endParaRPr lang="en-GB"/>
        </a:p>
      </dgm:t>
    </dgm:pt>
    <dgm:pt modelId="{44544C43-5EAB-40B3-8602-38A054452F1B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sz="1700" kern="1200" dirty="0"/>
        </a:p>
      </dgm:t>
    </dgm:pt>
    <dgm:pt modelId="{7A56717D-B9E3-4875-BDA2-4BD971BA1A67}" type="parTrans" cxnId="{E11D8B3B-5C71-4D37-A57D-25D39A633517}">
      <dgm:prSet/>
      <dgm:spPr/>
      <dgm:t>
        <a:bodyPr/>
        <a:lstStyle/>
        <a:p>
          <a:endParaRPr lang="en-GB"/>
        </a:p>
      </dgm:t>
    </dgm:pt>
    <dgm:pt modelId="{8CA5B8D4-11EE-4CB5-8EA6-F33B72BD5955}" type="sibTrans" cxnId="{E11D8B3B-5C71-4D37-A57D-25D39A633517}">
      <dgm:prSet/>
      <dgm:spPr/>
      <dgm:t>
        <a:bodyPr/>
        <a:lstStyle/>
        <a:p>
          <a:endParaRPr lang="en-GB"/>
        </a:p>
      </dgm:t>
    </dgm:pt>
    <dgm:pt modelId="{09E2EDBB-FB3E-4B60-875C-23AF617F3985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Implementation, stakeholder engagement and outreach for the Biodiversity Knowledge Hub </a:t>
          </a:r>
        </a:p>
      </dgm:t>
    </dgm:pt>
    <dgm:pt modelId="{12A8F3F2-3EA0-4A05-ADCA-5CBAB885E305}" type="sibTrans" cxnId="{E4F42334-EB63-40DE-94BB-2D0F07F5D639}">
      <dgm:prSet/>
      <dgm:spPr/>
      <dgm:t>
        <a:bodyPr/>
        <a:lstStyle/>
        <a:p>
          <a:endParaRPr lang="en-US"/>
        </a:p>
      </dgm:t>
    </dgm:pt>
    <dgm:pt modelId="{E5138E13-E922-4691-9380-87EA04CDF907}" type="parTrans" cxnId="{E4F42334-EB63-40DE-94BB-2D0F07F5D639}">
      <dgm:prSet/>
      <dgm:spPr/>
      <dgm:t>
        <a:bodyPr/>
        <a:lstStyle/>
        <a:p>
          <a:endParaRPr lang="en-US"/>
        </a:p>
      </dgm:t>
    </dgm:pt>
    <dgm:pt modelId="{0D4DBD4B-1871-40C1-ABE6-482A4F05F64F}">
      <dgm:prSet/>
      <dgm:spPr/>
      <dgm:t>
        <a:bodyPr/>
        <a:lstStyle/>
        <a:p>
          <a:endParaRPr lang="en-US" sz="1700" kern="1200" dirty="0"/>
        </a:p>
      </dgm:t>
    </dgm:pt>
    <dgm:pt modelId="{87CB9ABB-AA91-4461-892B-04E8D3AB2992}" type="parTrans" cxnId="{BAFA8947-A98B-4299-9365-35B6C810B368}">
      <dgm:prSet/>
      <dgm:spPr/>
      <dgm:t>
        <a:bodyPr/>
        <a:lstStyle/>
        <a:p>
          <a:endParaRPr lang="en-GB"/>
        </a:p>
      </dgm:t>
    </dgm:pt>
    <dgm:pt modelId="{F5471208-CE99-4DF2-82D2-12E843A3090C}" type="sibTrans" cxnId="{BAFA8947-A98B-4299-9365-35B6C810B368}">
      <dgm:prSet/>
      <dgm:spPr/>
      <dgm:t>
        <a:bodyPr/>
        <a:lstStyle/>
        <a:p>
          <a:endParaRPr lang="en-GB"/>
        </a:p>
      </dgm:t>
    </dgm:pt>
    <dgm:pt modelId="{42A5ED8F-500D-4D00-AF4A-7A1FC282E860}">
      <dgm:prSet/>
      <dgm:spPr/>
      <dgm:t>
        <a:bodyPr/>
        <a:lstStyle/>
        <a:p>
          <a:endParaRPr lang="en-GB" sz="1700" kern="1200" dirty="0"/>
        </a:p>
      </dgm:t>
    </dgm:pt>
    <dgm:pt modelId="{6989F381-C08C-4D19-AFE2-338EB4617CA0}" type="parTrans" cxnId="{7F56F0FA-AFA3-463F-9611-C0CA2829D4A1}">
      <dgm:prSet/>
      <dgm:spPr/>
      <dgm:t>
        <a:bodyPr/>
        <a:lstStyle/>
        <a:p>
          <a:endParaRPr lang="en-GB"/>
        </a:p>
      </dgm:t>
    </dgm:pt>
    <dgm:pt modelId="{7BDC691C-8FD9-4A49-A8CF-67F6A2CC1B88}" type="sibTrans" cxnId="{7F56F0FA-AFA3-463F-9611-C0CA2829D4A1}">
      <dgm:prSet/>
      <dgm:spPr/>
      <dgm:t>
        <a:bodyPr/>
        <a:lstStyle/>
        <a:p>
          <a:endParaRPr lang="en-GB"/>
        </a:p>
      </dgm:t>
    </dgm:pt>
    <dgm:pt modelId="{DD42BEE5-F408-4C3B-AAF6-4349E6EFE1CC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sz="1600" kern="1200" dirty="0"/>
        </a:p>
      </dgm:t>
    </dgm:pt>
    <dgm:pt modelId="{333A94ED-E5B5-46DE-8D39-8AA6D9C8BC89}" type="parTrans" cxnId="{4FECE471-7B78-4392-9BA7-892116FD760D}">
      <dgm:prSet/>
      <dgm:spPr/>
      <dgm:t>
        <a:bodyPr/>
        <a:lstStyle/>
        <a:p>
          <a:endParaRPr lang="en-GB"/>
        </a:p>
      </dgm:t>
    </dgm:pt>
    <dgm:pt modelId="{AA0ACF5A-646B-4FB1-A06D-FB9FDA6879FD}" type="sibTrans" cxnId="{4FECE471-7B78-4392-9BA7-892116FD760D}">
      <dgm:prSet/>
      <dgm:spPr/>
      <dgm:t>
        <a:bodyPr/>
        <a:lstStyle/>
        <a:p>
          <a:endParaRPr lang="en-GB"/>
        </a:p>
      </dgm:t>
    </dgm:pt>
    <dgm:pt modelId="{25A8245D-BC86-493E-BA80-411AFDA92D5F}">
      <dgm:prSet custT="1"/>
      <dgm:spPr/>
      <dgm:t>
        <a:bodyPr/>
        <a:lstStyle/>
        <a:p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Defining &amp; co-designing the Biodiversity Knowledge Hub (BKH) and operational training</a:t>
          </a:r>
        </a:p>
      </dgm:t>
    </dgm:pt>
    <dgm:pt modelId="{B7AB4BE8-32D1-4772-853B-30D4CF4D6A98}" type="parTrans" cxnId="{0015DB4A-ADB1-4608-8454-4726E6BCED85}">
      <dgm:prSet/>
      <dgm:spPr/>
      <dgm:t>
        <a:bodyPr/>
        <a:lstStyle/>
        <a:p>
          <a:endParaRPr lang="en-GB"/>
        </a:p>
      </dgm:t>
    </dgm:pt>
    <dgm:pt modelId="{3C3D2B66-72CC-4ED2-9459-70104B65F301}" type="sibTrans" cxnId="{0015DB4A-ADB1-4608-8454-4726E6BCED85}">
      <dgm:prSet/>
      <dgm:spPr/>
      <dgm:t>
        <a:bodyPr/>
        <a:lstStyle/>
        <a:p>
          <a:endParaRPr lang="en-GB"/>
        </a:p>
      </dgm:t>
    </dgm:pt>
    <dgm:pt modelId="{5673163C-565C-4061-B78D-8E8856086E8E}">
      <dgm:prSet custT="1"/>
      <dgm:spPr/>
      <dgm:t>
        <a:bodyPr/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Coordination and interoperability of infrastructures through </a:t>
          </a:r>
          <a:r>
            <a:rPr lang="en-US" sz="19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harmonisation</a:t>
          </a:r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 of community policies, standards and guidelines</a:t>
          </a:r>
          <a:endParaRPr lang="en-GB" sz="19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BC80DB19-A42E-4FB7-B8DA-2D722F1BEA91}" type="sibTrans" cxnId="{5D69F532-D4CC-4896-BFA1-CCB92F061021}">
      <dgm:prSet/>
      <dgm:spPr/>
      <dgm:t>
        <a:bodyPr/>
        <a:lstStyle/>
        <a:p>
          <a:endParaRPr lang="en-GB"/>
        </a:p>
      </dgm:t>
    </dgm:pt>
    <dgm:pt modelId="{0A63D848-5BAB-4450-8B6E-2C770DF1E6E9}" type="parTrans" cxnId="{5D69F532-D4CC-4896-BFA1-CCB92F061021}">
      <dgm:prSet/>
      <dgm:spPr/>
      <dgm:t>
        <a:bodyPr/>
        <a:lstStyle/>
        <a:p>
          <a:endParaRPr lang="en-GB"/>
        </a:p>
      </dgm:t>
    </dgm:pt>
    <dgm:pt modelId="{06EE3721-8435-40B3-972B-C72243F56652}">
      <dgm:prSet/>
      <dgm:spPr/>
      <dgm:t>
        <a:bodyPr/>
        <a:lstStyle/>
        <a:p>
          <a:endParaRPr lang="en-GB" sz="1600" kern="1200" dirty="0"/>
        </a:p>
      </dgm:t>
    </dgm:pt>
    <dgm:pt modelId="{5617B5FA-7E63-4A6C-B335-98455573E8B5}" type="parTrans" cxnId="{0088A818-DBF4-45C1-8B46-33364133CB03}">
      <dgm:prSet/>
      <dgm:spPr/>
      <dgm:t>
        <a:bodyPr/>
        <a:lstStyle/>
        <a:p>
          <a:endParaRPr lang="en-GB"/>
        </a:p>
      </dgm:t>
    </dgm:pt>
    <dgm:pt modelId="{17B56C4A-3DAF-4895-A733-67F58F8526B6}" type="sibTrans" cxnId="{0088A818-DBF4-45C1-8B46-33364133CB03}">
      <dgm:prSet/>
      <dgm:spPr/>
      <dgm:t>
        <a:bodyPr/>
        <a:lstStyle/>
        <a:p>
          <a:endParaRPr lang="en-GB"/>
        </a:p>
      </dgm:t>
    </dgm:pt>
    <dgm:pt modelId="{72983555-535A-47EF-A1CA-E6BF02BAF2B9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endParaRPr lang="en-US" sz="19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A2CADB28-4F9F-4506-BFDD-0FD829BEBF46}" type="parTrans" cxnId="{BB68C65B-2C05-4E8F-A6F3-17BBB9EB89D1}">
      <dgm:prSet/>
      <dgm:spPr/>
      <dgm:t>
        <a:bodyPr/>
        <a:lstStyle/>
        <a:p>
          <a:endParaRPr lang="en-GB"/>
        </a:p>
      </dgm:t>
    </dgm:pt>
    <dgm:pt modelId="{E37ED37E-F4CF-4694-A478-23E731FF9EF1}" type="sibTrans" cxnId="{BB68C65B-2C05-4E8F-A6F3-17BBB9EB89D1}">
      <dgm:prSet/>
      <dgm:spPr/>
      <dgm:t>
        <a:bodyPr/>
        <a:lstStyle/>
        <a:p>
          <a:endParaRPr lang="en-GB"/>
        </a:p>
      </dgm:t>
    </dgm:pt>
    <dgm:pt modelId="{D87BED67-81A6-4D17-8D17-E76427E1E33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</dgm:pt>
    <dgm:pt modelId="{3B4AE95A-9591-421D-A73D-8C752F096023}" type="pres">
      <dgm:prSet presAssocID="{75151AD3-56D0-4892-9CC3-0245E0F61F03}" presName="composite" presStyleCnt="0"/>
      <dgm:spPr/>
    </dgm:pt>
    <dgm:pt modelId="{BD651282-0938-422C-9E95-11E748D01F8C}" type="pres">
      <dgm:prSet presAssocID="{75151AD3-56D0-4892-9CC3-0245E0F61F03}" presName="parTx" presStyleLbl="alignNode1" presStyleIdx="0" presStyleCnt="3" custLinFactNeighborX="-103" custLinFactNeighborY="1924">
        <dgm:presLayoutVars>
          <dgm:chMax val="0"/>
          <dgm:chPref val="0"/>
          <dgm:bulletEnabled val="1"/>
        </dgm:presLayoutVars>
      </dgm:prSet>
      <dgm:spPr/>
    </dgm:pt>
    <dgm:pt modelId="{9B31B566-F93C-4932-9C27-2AC260B106B4}" type="pres">
      <dgm:prSet presAssocID="{75151AD3-56D0-4892-9CC3-0245E0F61F03}" presName="desTx" presStyleLbl="alignAccFollowNode1" presStyleIdx="0" presStyleCnt="3">
        <dgm:presLayoutVars>
          <dgm:bulletEnabled val="1"/>
        </dgm:presLayoutVars>
      </dgm:prSet>
      <dgm:spPr/>
    </dgm:pt>
    <dgm:pt modelId="{B63729D6-F3DB-48E7-93F1-D6F50BEF5888}" type="pres">
      <dgm:prSet presAssocID="{8D6B5241-E3C8-447A-AED6-C9C8EC5B134E}" presName="space" presStyleCnt="0"/>
      <dgm:spPr/>
    </dgm:pt>
    <dgm:pt modelId="{72AAB9C0-3B52-40E5-B9E7-00904F9DBA3A}" type="pres">
      <dgm:prSet presAssocID="{C8B9AACC-6090-4E93-B112-FEF419B2C8C0}" presName="composite" presStyleCnt="0"/>
      <dgm:spPr/>
    </dgm:pt>
    <dgm:pt modelId="{7C161E6A-A933-4F26-AC69-DB5355D2DFE6}" type="pres">
      <dgm:prSet presAssocID="{C8B9AACC-6090-4E93-B112-FEF419B2C8C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571D68AB-B350-4D5C-AB6A-ABC40C2D8986}" type="pres">
      <dgm:prSet presAssocID="{C8B9AACC-6090-4E93-B112-FEF419B2C8C0}" presName="desTx" presStyleLbl="alignAccFollowNode1" presStyleIdx="1" presStyleCnt="3">
        <dgm:presLayoutVars>
          <dgm:bulletEnabled val="1"/>
        </dgm:presLayoutVars>
      </dgm:prSet>
      <dgm:spPr/>
    </dgm:pt>
    <dgm:pt modelId="{F7B218AC-2FBD-4F6D-AFE8-3263399BC2F7}" type="pres">
      <dgm:prSet presAssocID="{189DEA9E-C25E-4034-8501-E0959F0E50DA}" presName="space" presStyleCnt="0"/>
      <dgm:spPr/>
    </dgm:pt>
    <dgm:pt modelId="{F7101213-BF46-4FD5-9C2C-E1DDF6F4C64B}" type="pres">
      <dgm:prSet presAssocID="{C5E6BC8D-1A4E-42C8-8E2C-7EC17FC2E1D1}" presName="composite" presStyleCnt="0"/>
      <dgm:spPr/>
    </dgm:pt>
    <dgm:pt modelId="{98493B2B-A905-429A-BAEF-6EBFD0668D83}" type="pres">
      <dgm:prSet presAssocID="{C5E6BC8D-1A4E-42C8-8E2C-7EC17FC2E1D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875AD089-2E66-469E-88C2-DFFE8330212E}" type="pres">
      <dgm:prSet presAssocID="{C5E6BC8D-1A4E-42C8-8E2C-7EC17FC2E1D1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23E57D10-06DC-4706-94EC-4DA23BB509F4}" type="presOf" srcId="{C923180A-1F5E-4EDF-B1B4-BF296491DA39}" destId="{571D68AB-B350-4D5C-AB6A-ABC40C2D8986}" srcOrd="0" destOrd="0" presId="urn:microsoft.com/office/officeart/2005/8/layout/hList1"/>
    <dgm:cxn modelId="{37103716-AE3F-4AD9-BC60-628A60F67459}" type="presOf" srcId="{DD879645-BB58-407B-A47E-D1FA7C57DE19}" destId="{9B31B566-F93C-4932-9C27-2AC260B106B4}" srcOrd="0" destOrd="0" presId="urn:microsoft.com/office/officeart/2005/8/layout/hList1"/>
    <dgm:cxn modelId="{0088A818-DBF4-45C1-8B46-33364133CB03}" srcId="{C5E6BC8D-1A4E-42C8-8E2C-7EC17FC2E1D1}" destId="{06EE3721-8435-40B3-972B-C72243F56652}" srcOrd="2" destOrd="0" parTransId="{5617B5FA-7E63-4A6C-B335-98455573E8B5}" sibTransId="{17B56C4A-3DAF-4895-A733-67F58F8526B6}"/>
    <dgm:cxn modelId="{5D69F532-D4CC-4896-BFA1-CCB92F061021}" srcId="{75151AD3-56D0-4892-9CC3-0245E0F61F03}" destId="{5673163C-565C-4061-B78D-8E8856086E8E}" srcOrd="1" destOrd="0" parTransId="{0A63D848-5BAB-4450-8B6E-2C770DF1E6E9}" sibTransId="{BC80DB19-A42E-4FB7-B8DA-2D722F1BEA91}"/>
    <dgm:cxn modelId="{E4F42334-EB63-40DE-94BB-2D0F07F5D639}" srcId="{C5E6BC8D-1A4E-42C8-8E2C-7EC17FC2E1D1}" destId="{09E2EDBB-FB3E-4B60-875C-23AF617F3985}" srcOrd="1" destOrd="0" parTransId="{E5138E13-E922-4691-9380-87EA04CDF907}" sibTransId="{12A8F3F2-3EA0-4A05-ADCA-5CBAB885E305}"/>
    <dgm:cxn modelId="{BCE5DB3A-467D-498D-996F-34F511A90A5C}" srcId="{C8B9AACC-6090-4E93-B112-FEF419B2C8C0}" destId="{C923180A-1F5E-4EDF-B1B4-BF296491DA39}" srcOrd="0" destOrd="0" parTransId="{64CF54F0-ABE1-4118-8E0E-503764491476}" sibTransId="{EAFD4255-150B-483D-854A-FCFF3E1C3818}"/>
    <dgm:cxn modelId="{E11D8B3B-5C71-4D37-A57D-25D39A633517}" srcId="{C8B9AACC-6090-4E93-B112-FEF419B2C8C0}" destId="{44544C43-5EAB-40B3-8602-38A054452F1B}" srcOrd="2" destOrd="0" parTransId="{7A56717D-B9E3-4875-BDA2-4BD971BA1A67}" sibTransId="{8CA5B8D4-11EE-4CB5-8EA6-F33B72BD5955}"/>
    <dgm:cxn modelId="{BB68C65B-2C05-4E8F-A6F3-17BBB9EB89D1}" srcId="{C5E6BC8D-1A4E-42C8-8E2C-7EC17FC2E1D1}" destId="{72983555-535A-47EF-A1CA-E6BF02BAF2B9}" srcOrd="0" destOrd="0" parTransId="{A2CADB28-4F9F-4506-BFDD-0FD829BEBF46}" sibTransId="{E37ED37E-F4CF-4694-A478-23E731FF9EF1}"/>
    <dgm:cxn modelId="{BAFA8947-A98B-4299-9365-35B6C810B368}" srcId="{C8B9AACC-6090-4E93-B112-FEF419B2C8C0}" destId="{0D4DBD4B-1871-40C1-ABE6-482A4F05F64F}" srcOrd="4" destOrd="0" parTransId="{87CB9ABB-AA91-4461-892B-04E8D3AB2992}" sibTransId="{F5471208-CE99-4DF2-82D2-12E843A3090C}"/>
    <dgm:cxn modelId="{0839064A-C0A4-4793-98C9-AD59CECDA429}" srcId="{C032F1C4-CE23-4B17-8F24-BE6AC62B5DD2}" destId="{C8B9AACC-6090-4E93-B112-FEF419B2C8C0}" srcOrd="1" destOrd="0" parTransId="{A7E617ED-9935-4663-8F3F-C5929E3D596D}" sibTransId="{189DEA9E-C25E-4034-8501-E0959F0E50DA}"/>
    <dgm:cxn modelId="{0015DB4A-ADB1-4608-8454-4726E6BCED85}" srcId="{C8B9AACC-6090-4E93-B112-FEF419B2C8C0}" destId="{25A8245D-BC86-493E-BA80-411AFDA92D5F}" srcOrd="1" destOrd="0" parTransId="{B7AB4BE8-32D1-4772-853B-30D4CF4D6A98}" sibTransId="{3C3D2B66-72CC-4ED2-9459-70104B65F301}"/>
    <dgm:cxn modelId="{C2E83E4B-E1FA-4DBD-BCDC-9FF085EB4DEF}" type="presOf" srcId="{28E5D08B-4642-403B-9D60-E1872BBB9039}" destId="{571D68AB-B350-4D5C-AB6A-ABC40C2D8986}" srcOrd="0" destOrd="3" presId="urn:microsoft.com/office/officeart/2005/8/layout/hList1"/>
    <dgm:cxn modelId="{4FECE471-7B78-4392-9BA7-892116FD760D}" srcId="{C5E6BC8D-1A4E-42C8-8E2C-7EC17FC2E1D1}" destId="{DD42BEE5-F408-4C3B-AAF6-4349E6EFE1CC}" srcOrd="3" destOrd="0" parTransId="{333A94ED-E5B5-46DE-8D39-8AA6D9C8BC89}" sibTransId="{AA0ACF5A-646B-4FB1-A06D-FB9FDA6879FD}"/>
    <dgm:cxn modelId="{098BF377-7A6B-4319-9EE2-DCCA72CA47F9}" type="presOf" srcId="{C5E6BC8D-1A4E-42C8-8E2C-7EC17FC2E1D1}" destId="{98493B2B-A905-429A-BAEF-6EBFD0668D83}" srcOrd="0" destOrd="0" presId="urn:microsoft.com/office/officeart/2005/8/layout/hList1"/>
    <dgm:cxn modelId="{E26EA95A-5D05-4431-8487-064F9C6C66F7}" type="presOf" srcId="{C8B9AACC-6090-4E93-B112-FEF419B2C8C0}" destId="{7C161E6A-A933-4F26-AC69-DB5355D2DFE6}" srcOrd="0" destOrd="0" presId="urn:microsoft.com/office/officeart/2005/8/layout/hList1"/>
    <dgm:cxn modelId="{B8151A82-97B0-4A6B-96BC-6914694D949A}" srcId="{C032F1C4-CE23-4B17-8F24-BE6AC62B5DD2}" destId="{C5E6BC8D-1A4E-42C8-8E2C-7EC17FC2E1D1}" srcOrd="2" destOrd="0" parTransId="{D540C9D5-0D0F-4ED0-A8C6-5122EF89E0B8}" sibTransId="{3984F889-9155-4B34-8DCE-A8EECAF129A9}"/>
    <dgm:cxn modelId="{D73F9682-545C-4F2A-B097-545C0B700989}" type="presOf" srcId="{44544C43-5EAB-40B3-8602-38A054452F1B}" destId="{571D68AB-B350-4D5C-AB6A-ABC40C2D8986}" srcOrd="0" destOrd="2" presId="urn:microsoft.com/office/officeart/2005/8/layout/hList1"/>
    <dgm:cxn modelId="{77382391-D1CF-4773-AB4A-7536630B2242}" srcId="{C8B9AACC-6090-4E93-B112-FEF419B2C8C0}" destId="{28E5D08B-4642-403B-9D60-E1872BBB9039}" srcOrd="3" destOrd="0" parTransId="{B9E7EA21-F9FB-4D2D-81BA-FF59470EA8FC}" sibTransId="{8AD03F5A-A43D-4CDD-8DEC-A788730F406F}"/>
    <dgm:cxn modelId="{51BF6493-0FD3-49BC-BAAE-77C5E2F8D008}" type="presOf" srcId="{0D4DBD4B-1871-40C1-ABE6-482A4F05F64F}" destId="{571D68AB-B350-4D5C-AB6A-ABC40C2D8986}" srcOrd="0" destOrd="4" presId="urn:microsoft.com/office/officeart/2005/8/layout/hList1"/>
    <dgm:cxn modelId="{B1A2059B-4EA2-41F2-B311-2C6168038445}" type="presOf" srcId="{75151AD3-56D0-4892-9CC3-0245E0F61F03}" destId="{BD651282-0938-422C-9E95-11E748D01F8C}" srcOrd="0" destOrd="0" presId="urn:microsoft.com/office/officeart/2005/8/layout/hList1"/>
    <dgm:cxn modelId="{EFAA76A5-ED43-4B09-9B82-F1DA8AC1FACF}" type="presOf" srcId="{C032F1C4-CE23-4B17-8F24-BE6AC62B5DD2}" destId="{D87BED67-81A6-4D17-8D17-E76427E1E33B}" srcOrd="0" destOrd="0" presId="urn:microsoft.com/office/officeart/2005/8/layout/hList1"/>
    <dgm:cxn modelId="{36B0F6A5-8BD1-48FB-9D29-EEC57309E043}" type="presOf" srcId="{72983555-535A-47EF-A1CA-E6BF02BAF2B9}" destId="{875AD089-2E66-469E-88C2-DFFE8330212E}" srcOrd="0" destOrd="0" presId="urn:microsoft.com/office/officeart/2005/8/layout/hList1"/>
    <dgm:cxn modelId="{E3A0BAB6-9F22-455E-8F5F-DFFFE7F19E3C}" type="presOf" srcId="{42A5ED8F-500D-4D00-AF4A-7A1FC282E860}" destId="{571D68AB-B350-4D5C-AB6A-ABC40C2D8986}" srcOrd="0" destOrd="5" presId="urn:microsoft.com/office/officeart/2005/8/layout/hList1"/>
    <dgm:cxn modelId="{CE0F23B7-CCD8-48F9-A0D1-08D827357FF1}" type="presOf" srcId="{5673163C-565C-4061-B78D-8E8856086E8E}" destId="{9B31B566-F93C-4932-9C27-2AC260B106B4}" srcOrd="0" destOrd="1" presId="urn:microsoft.com/office/officeart/2005/8/layout/hList1"/>
    <dgm:cxn modelId="{4851F9BB-9201-47ED-9B95-D01C93A0FA33}" type="presOf" srcId="{09E2EDBB-FB3E-4B60-875C-23AF617F3985}" destId="{875AD089-2E66-469E-88C2-DFFE8330212E}" srcOrd="0" destOrd="1" presId="urn:microsoft.com/office/officeart/2005/8/layout/hList1"/>
    <dgm:cxn modelId="{CC08A4BD-0EBA-4BCE-95BF-684677E3106E}" type="presOf" srcId="{06EE3721-8435-40B3-972B-C72243F56652}" destId="{875AD089-2E66-469E-88C2-DFFE8330212E}" srcOrd="0" destOrd="2" presId="urn:microsoft.com/office/officeart/2005/8/layout/hList1"/>
    <dgm:cxn modelId="{660F42D2-9B07-4BF7-905E-E77FBED3DCF5}" type="presOf" srcId="{DD42BEE5-F408-4C3B-AAF6-4349E6EFE1CC}" destId="{875AD089-2E66-469E-88C2-DFFE8330212E}" srcOrd="0" destOrd="3" presId="urn:microsoft.com/office/officeart/2005/8/layout/hList1"/>
    <dgm:cxn modelId="{B3DE65D2-24BB-4268-AA0A-53ADA4D0C0D3}" srcId="{C032F1C4-CE23-4B17-8F24-BE6AC62B5DD2}" destId="{75151AD3-56D0-4892-9CC3-0245E0F61F03}" srcOrd="0" destOrd="0" parTransId="{251E6184-4BAA-4DDB-A10B-FABA4B4EC6AC}" sibTransId="{8D6B5241-E3C8-447A-AED6-C9C8EC5B134E}"/>
    <dgm:cxn modelId="{E22FDAD8-4266-4AEE-9EEB-4262A540B036}" type="presOf" srcId="{25A8245D-BC86-493E-BA80-411AFDA92D5F}" destId="{571D68AB-B350-4D5C-AB6A-ABC40C2D8986}" srcOrd="0" destOrd="1" presId="urn:microsoft.com/office/officeart/2005/8/layout/hList1"/>
    <dgm:cxn modelId="{E0E559EE-F745-4296-9764-8F9C3499296E}" srcId="{75151AD3-56D0-4892-9CC3-0245E0F61F03}" destId="{DD879645-BB58-407B-A47E-D1FA7C57DE19}" srcOrd="0" destOrd="0" parTransId="{DF9B7292-02E2-428F-9384-E2F91AD9145A}" sibTransId="{888118AD-0CFE-47C8-B0CF-5D705BEE4271}"/>
    <dgm:cxn modelId="{7F56F0FA-AFA3-463F-9611-C0CA2829D4A1}" srcId="{C8B9AACC-6090-4E93-B112-FEF419B2C8C0}" destId="{42A5ED8F-500D-4D00-AF4A-7A1FC282E860}" srcOrd="5" destOrd="0" parTransId="{6989F381-C08C-4D19-AFE2-338EB4617CA0}" sibTransId="{7BDC691C-8FD9-4A49-A8CF-67F6A2CC1B88}"/>
    <dgm:cxn modelId="{F486A311-6E8A-4420-9AE1-644D3EA9D353}" type="presParOf" srcId="{D87BED67-81A6-4D17-8D17-E76427E1E33B}" destId="{3B4AE95A-9591-421D-A73D-8C752F096023}" srcOrd="0" destOrd="0" presId="urn:microsoft.com/office/officeart/2005/8/layout/hList1"/>
    <dgm:cxn modelId="{F27B1728-8578-4C78-97CE-4FF9FCC89CDC}" type="presParOf" srcId="{3B4AE95A-9591-421D-A73D-8C752F096023}" destId="{BD651282-0938-422C-9E95-11E748D01F8C}" srcOrd="0" destOrd="0" presId="urn:microsoft.com/office/officeart/2005/8/layout/hList1"/>
    <dgm:cxn modelId="{9D60F58A-FF19-449E-8578-94CC6E0E7F48}" type="presParOf" srcId="{3B4AE95A-9591-421D-A73D-8C752F096023}" destId="{9B31B566-F93C-4932-9C27-2AC260B106B4}" srcOrd="1" destOrd="0" presId="urn:microsoft.com/office/officeart/2005/8/layout/hList1"/>
    <dgm:cxn modelId="{B1B97402-5D1D-4C42-BEAB-4D1CAE2C7459}" type="presParOf" srcId="{D87BED67-81A6-4D17-8D17-E76427E1E33B}" destId="{B63729D6-F3DB-48E7-93F1-D6F50BEF5888}" srcOrd="1" destOrd="0" presId="urn:microsoft.com/office/officeart/2005/8/layout/hList1"/>
    <dgm:cxn modelId="{1B48D780-5703-4893-BEE8-03DD7313BC7C}" type="presParOf" srcId="{D87BED67-81A6-4D17-8D17-E76427E1E33B}" destId="{72AAB9C0-3B52-40E5-B9E7-00904F9DBA3A}" srcOrd="2" destOrd="0" presId="urn:microsoft.com/office/officeart/2005/8/layout/hList1"/>
    <dgm:cxn modelId="{0F907679-6D64-4CA5-A8A4-9DB8B42BFBD8}" type="presParOf" srcId="{72AAB9C0-3B52-40E5-B9E7-00904F9DBA3A}" destId="{7C161E6A-A933-4F26-AC69-DB5355D2DFE6}" srcOrd="0" destOrd="0" presId="urn:microsoft.com/office/officeart/2005/8/layout/hList1"/>
    <dgm:cxn modelId="{E906B9A8-B4B2-47B2-804C-E39B0BDCE71A}" type="presParOf" srcId="{72AAB9C0-3B52-40E5-B9E7-00904F9DBA3A}" destId="{571D68AB-B350-4D5C-AB6A-ABC40C2D8986}" srcOrd="1" destOrd="0" presId="urn:microsoft.com/office/officeart/2005/8/layout/hList1"/>
    <dgm:cxn modelId="{2FD17F3F-8128-4633-9E97-3609B25BCB8C}" type="presParOf" srcId="{D87BED67-81A6-4D17-8D17-E76427E1E33B}" destId="{F7B218AC-2FBD-4F6D-AFE8-3263399BC2F7}" srcOrd="3" destOrd="0" presId="urn:microsoft.com/office/officeart/2005/8/layout/hList1"/>
    <dgm:cxn modelId="{7C91B0BD-9287-47CA-973F-B9EAAA2435EA}" type="presParOf" srcId="{D87BED67-81A6-4D17-8D17-E76427E1E33B}" destId="{F7101213-BF46-4FD5-9C2C-E1DDF6F4C64B}" srcOrd="4" destOrd="0" presId="urn:microsoft.com/office/officeart/2005/8/layout/hList1"/>
    <dgm:cxn modelId="{6A9D820A-0611-4DEA-B1EB-E63B9C45284E}" type="presParOf" srcId="{F7101213-BF46-4FD5-9C2C-E1DDF6F4C64B}" destId="{98493B2B-A905-429A-BAEF-6EBFD0668D83}" srcOrd="0" destOrd="0" presId="urn:microsoft.com/office/officeart/2005/8/layout/hList1"/>
    <dgm:cxn modelId="{752F6DE9-0677-4252-B2E1-0657553FABF1}" type="presParOf" srcId="{F7101213-BF46-4FD5-9C2C-E1DDF6F4C64B}" destId="{875AD089-2E66-469E-88C2-DFFE833021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JRA-01</a:t>
          </a:r>
        </a:p>
        <a:p>
          <a:r>
            <a:rPr lang="en-US" dirty="0"/>
            <a:t>(</a:t>
          </a:r>
          <a:r>
            <a:rPr lang="en-US" dirty="0" err="1"/>
            <a:t>Plazi</a:t>
          </a:r>
          <a:r>
            <a:rPr lang="en-US" dirty="0"/>
            <a:t>)</a:t>
          </a:r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8B9AACC-6090-4E93-B112-FEF419B2C8C0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JRA-02 (Naturalis)</a:t>
          </a:r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C5E6BC8D-1A4E-42C8-8E2C-7EC17FC2E1D1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JRA-03</a:t>
          </a:r>
        </a:p>
        <a:p>
          <a:r>
            <a:rPr lang="en-US" dirty="0"/>
            <a:t>(EMBL-EBI)</a:t>
          </a:r>
        </a:p>
      </dgm:t>
    </dgm:pt>
    <dgm:pt modelId="{D540C9D5-0D0F-4ED0-A8C6-5122EF89E0B8}" type="parTrans" cxnId="{B8151A82-97B0-4A6B-96BC-6914694D949A}">
      <dgm:prSet/>
      <dgm:spPr/>
      <dgm:t>
        <a:bodyPr/>
        <a:lstStyle/>
        <a:p>
          <a:endParaRPr lang="en-US"/>
        </a:p>
      </dgm:t>
    </dgm:pt>
    <dgm:pt modelId="{3984F889-9155-4B34-8DCE-A8EECAF129A9}" type="sibTrans" cxnId="{B8151A82-97B0-4A6B-96BC-6914694D949A}">
      <dgm:prSet/>
      <dgm:spPr/>
      <dgm:t>
        <a:bodyPr/>
        <a:lstStyle/>
        <a:p>
          <a:endParaRPr lang="en-US"/>
        </a:p>
      </dgm:t>
    </dgm:pt>
    <dgm:pt modelId="{DD879645-BB58-407B-A47E-D1FA7C57DE1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en-US" sz="1600" kern="1200" dirty="0"/>
        </a:p>
      </dgm:t>
    </dgm:pt>
    <dgm:pt modelId="{DF9B7292-02E2-428F-9384-E2F91AD9145A}" type="parTrans" cxnId="{E0E559EE-F745-4296-9764-8F9C3499296E}">
      <dgm:prSet/>
      <dgm:spPr/>
      <dgm:t>
        <a:bodyPr/>
        <a:lstStyle/>
        <a:p>
          <a:endParaRPr lang="en-US"/>
        </a:p>
      </dgm:t>
    </dgm:pt>
    <dgm:pt modelId="{888118AD-0CFE-47C8-B0CF-5D705BEE4271}" type="sibTrans" cxnId="{E0E559EE-F745-4296-9764-8F9C3499296E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sz="1700" kern="1200" dirty="0"/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28E5D08B-4642-403B-9D60-E1872BBB90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sz="1700" kern="1200" dirty="0"/>
        </a:p>
      </dgm:t>
    </dgm:pt>
    <dgm:pt modelId="{B9E7EA21-F9FB-4D2D-81BA-FF59470EA8FC}" type="parTrans" cxnId="{77382391-D1CF-4773-AB4A-7536630B2242}">
      <dgm:prSet/>
      <dgm:spPr/>
      <dgm:t>
        <a:bodyPr/>
        <a:lstStyle/>
        <a:p>
          <a:endParaRPr lang="en-GB"/>
        </a:p>
      </dgm:t>
    </dgm:pt>
    <dgm:pt modelId="{8AD03F5A-A43D-4CDD-8DEC-A788730F406F}" type="sibTrans" cxnId="{77382391-D1CF-4773-AB4A-7536630B2242}">
      <dgm:prSet/>
      <dgm:spPr/>
      <dgm:t>
        <a:bodyPr/>
        <a:lstStyle/>
        <a:p>
          <a:endParaRPr lang="en-GB"/>
        </a:p>
      </dgm:t>
    </dgm:pt>
    <dgm:pt modelId="{44544C43-5EAB-40B3-8602-38A054452F1B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sz="1700" kern="1200" dirty="0"/>
        </a:p>
      </dgm:t>
    </dgm:pt>
    <dgm:pt modelId="{7A56717D-B9E3-4875-BDA2-4BD971BA1A67}" type="parTrans" cxnId="{E11D8B3B-5C71-4D37-A57D-25D39A633517}">
      <dgm:prSet/>
      <dgm:spPr/>
      <dgm:t>
        <a:bodyPr/>
        <a:lstStyle/>
        <a:p>
          <a:endParaRPr lang="en-GB"/>
        </a:p>
      </dgm:t>
    </dgm:pt>
    <dgm:pt modelId="{8CA5B8D4-11EE-4CB5-8EA6-F33B72BD5955}" type="sibTrans" cxnId="{E11D8B3B-5C71-4D37-A57D-25D39A633517}">
      <dgm:prSet/>
      <dgm:spPr/>
      <dgm:t>
        <a:bodyPr/>
        <a:lstStyle/>
        <a:p>
          <a:endParaRPr lang="en-GB"/>
        </a:p>
      </dgm:t>
    </dgm:pt>
    <dgm:pt modelId="{09E2EDBB-FB3E-4B60-875C-23AF617F3985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A data foundation for connected molecular, natural history collections and taxonomic data </a:t>
          </a:r>
        </a:p>
      </dgm:t>
    </dgm:pt>
    <dgm:pt modelId="{12A8F3F2-3EA0-4A05-ADCA-5CBAB885E305}" type="sibTrans" cxnId="{E4F42334-EB63-40DE-94BB-2D0F07F5D639}">
      <dgm:prSet/>
      <dgm:spPr/>
      <dgm:t>
        <a:bodyPr/>
        <a:lstStyle/>
        <a:p>
          <a:endParaRPr lang="en-US"/>
        </a:p>
      </dgm:t>
    </dgm:pt>
    <dgm:pt modelId="{E5138E13-E922-4691-9380-87EA04CDF907}" type="parTrans" cxnId="{E4F42334-EB63-40DE-94BB-2D0F07F5D639}">
      <dgm:prSet/>
      <dgm:spPr/>
      <dgm:t>
        <a:bodyPr/>
        <a:lstStyle/>
        <a:p>
          <a:endParaRPr lang="en-US"/>
        </a:p>
      </dgm:t>
    </dgm:pt>
    <dgm:pt modelId="{0D4DBD4B-1871-40C1-ABE6-482A4F05F64F}">
      <dgm:prSet/>
      <dgm:spPr/>
      <dgm:t>
        <a:bodyPr/>
        <a:lstStyle/>
        <a:p>
          <a:endParaRPr lang="en-US" sz="1700" kern="1200" dirty="0"/>
        </a:p>
      </dgm:t>
    </dgm:pt>
    <dgm:pt modelId="{87CB9ABB-AA91-4461-892B-04E8D3AB2992}" type="parTrans" cxnId="{BAFA8947-A98B-4299-9365-35B6C810B368}">
      <dgm:prSet/>
      <dgm:spPr/>
      <dgm:t>
        <a:bodyPr/>
        <a:lstStyle/>
        <a:p>
          <a:endParaRPr lang="en-GB"/>
        </a:p>
      </dgm:t>
    </dgm:pt>
    <dgm:pt modelId="{F5471208-CE99-4DF2-82D2-12E843A3090C}" type="sibTrans" cxnId="{BAFA8947-A98B-4299-9365-35B6C810B368}">
      <dgm:prSet/>
      <dgm:spPr/>
      <dgm:t>
        <a:bodyPr/>
        <a:lstStyle/>
        <a:p>
          <a:endParaRPr lang="en-GB"/>
        </a:p>
      </dgm:t>
    </dgm:pt>
    <dgm:pt modelId="{42A5ED8F-500D-4D00-AF4A-7A1FC282E860}">
      <dgm:prSet/>
      <dgm:spPr/>
      <dgm:t>
        <a:bodyPr/>
        <a:lstStyle/>
        <a:p>
          <a:endParaRPr lang="en-GB" sz="1700" kern="1200" dirty="0"/>
        </a:p>
      </dgm:t>
    </dgm:pt>
    <dgm:pt modelId="{6989F381-C08C-4D19-AFE2-338EB4617CA0}" type="parTrans" cxnId="{7F56F0FA-AFA3-463F-9611-C0CA2829D4A1}">
      <dgm:prSet/>
      <dgm:spPr/>
      <dgm:t>
        <a:bodyPr/>
        <a:lstStyle/>
        <a:p>
          <a:endParaRPr lang="en-GB"/>
        </a:p>
      </dgm:t>
    </dgm:pt>
    <dgm:pt modelId="{7BDC691C-8FD9-4A49-A8CF-67F6A2CC1B88}" type="sibTrans" cxnId="{7F56F0FA-AFA3-463F-9611-C0CA2829D4A1}">
      <dgm:prSet/>
      <dgm:spPr/>
      <dgm:t>
        <a:bodyPr/>
        <a:lstStyle/>
        <a:p>
          <a:endParaRPr lang="en-GB"/>
        </a:p>
      </dgm:t>
    </dgm:pt>
    <dgm:pt modelId="{DD42BEE5-F408-4C3B-AAF6-4349E6EFE1CC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sz="1600" kern="1200" dirty="0"/>
        </a:p>
      </dgm:t>
    </dgm:pt>
    <dgm:pt modelId="{333A94ED-E5B5-46DE-8D39-8AA6D9C8BC89}" type="parTrans" cxnId="{4FECE471-7B78-4392-9BA7-892116FD760D}">
      <dgm:prSet/>
      <dgm:spPr/>
      <dgm:t>
        <a:bodyPr/>
        <a:lstStyle/>
        <a:p>
          <a:endParaRPr lang="en-GB"/>
        </a:p>
      </dgm:t>
    </dgm:pt>
    <dgm:pt modelId="{AA0ACF5A-646B-4FB1-A06D-FB9FDA6879FD}" type="sibTrans" cxnId="{4FECE471-7B78-4392-9BA7-892116FD760D}">
      <dgm:prSet/>
      <dgm:spPr/>
      <dgm:t>
        <a:bodyPr/>
        <a:lstStyle/>
        <a:p>
          <a:endParaRPr lang="en-GB"/>
        </a:p>
      </dgm:t>
    </dgm:pt>
    <dgm:pt modelId="{25A8245D-BC86-493E-BA80-411AFDA92D5F}">
      <dgm:prSet custT="1"/>
      <dgm:spPr/>
      <dgm:t>
        <a:bodyPr/>
        <a:lstStyle/>
        <a:p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Providing core access services and FAIR data on specimens and samples</a:t>
          </a:r>
        </a:p>
      </dgm:t>
    </dgm:pt>
    <dgm:pt modelId="{B7AB4BE8-32D1-4772-853B-30D4CF4D6A98}" type="parTrans" cxnId="{0015DB4A-ADB1-4608-8454-4726E6BCED85}">
      <dgm:prSet/>
      <dgm:spPr/>
      <dgm:t>
        <a:bodyPr/>
        <a:lstStyle/>
        <a:p>
          <a:endParaRPr lang="en-GB"/>
        </a:p>
      </dgm:t>
    </dgm:pt>
    <dgm:pt modelId="{3C3D2B66-72CC-4ED2-9459-70104B65F301}" type="sibTrans" cxnId="{0015DB4A-ADB1-4608-8454-4726E6BCED85}">
      <dgm:prSet/>
      <dgm:spPr/>
      <dgm:t>
        <a:bodyPr/>
        <a:lstStyle/>
        <a:p>
          <a:endParaRPr lang="en-GB"/>
        </a:p>
      </dgm:t>
    </dgm:pt>
    <dgm:pt modelId="{5673163C-565C-4061-B78D-8E8856086E8E}">
      <dgm:prSet custT="1"/>
      <dgm:spPr/>
      <dgm:t>
        <a:bodyPr/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Liberation of data from literature, next-generation semantic publishing and delivery of FAIR data</a:t>
          </a:r>
          <a:endParaRPr lang="en-GB" sz="19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BC80DB19-A42E-4FB7-B8DA-2D722F1BEA91}" type="sibTrans" cxnId="{5D69F532-D4CC-4896-BFA1-CCB92F061021}">
      <dgm:prSet/>
      <dgm:spPr/>
      <dgm:t>
        <a:bodyPr/>
        <a:lstStyle/>
        <a:p>
          <a:endParaRPr lang="en-GB"/>
        </a:p>
      </dgm:t>
    </dgm:pt>
    <dgm:pt modelId="{0A63D848-5BAB-4450-8B6E-2C770DF1E6E9}" type="parTrans" cxnId="{5D69F532-D4CC-4896-BFA1-CCB92F061021}">
      <dgm:prSet/>
      <dgm:spPr/>
      <dgm:t>
        <a:bodyPr/>
        <a:lstStyle/>
        <a:p>
          <a:endParaRPr lang="en-GB"/>
        </a:p>
      </dgm:t>
    </dgm:pt>
    <dgm:pt modelId="{06EE3721-8435-40B3-972B-C72243F56652}">
      <dgm:prSet/>
      <dgm:spPr/>
      <dgm:t>
        <a:bodyPr/>
        <a:lstStyle/>
        <a:p>
          <a:endParaRPr lang="en-GB" sz="1600" kern="1200" dirty="0"/>
        </a:p>
      </dgm:t>
    </dgm:pt>
    <dgm:pt modelId="{5617B5FA-7E63-4A6C-B335-98455573E8B5}" type="parTrans" cxnId="{0088A818-DBF4-45C1-8B46-33364133CB03}">
      <dgm:prSet/>
      <dgm:spPr/>
      <dgm:t>
        <a:bodyPr/>
        <a:lstStyle/>
        <a:p>
          <a:endParaRPr lang="en-GB"/>
        </a:p>
      </dgm:t>
    </dgm:pt>
    <dgm:pt modelId="{17B56C4A-3DAF-4895-A733-67F58F8526B6}" type="sibTrans" cxnId="{0088A818-DBF4-45C1-8B46-33364133CB03}">
      <dgm:prSet/>
      <dgm:spPr/>
      <dgm:t>
        <a:bodyPr/>
        <a:lstStyle/>
        <a:p>
          <a:endParaRPr lang="en-GB"/>
        </a:p>
      </dgm:t>
    </dgm:pt>
    <dgm:pt modelId="{72983555-535A-47EF-A1CA-E6BF02BAF2B9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endParaRPr lang="en-US" sz="19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A2CADB28-4F9F-4506-BFDD-0FD829BEBF46}" type="parTrans" cxnId="{BB68C65B-2C05-4E8F-A6F3-17BBB9EB89D1}">
      <dgm:prSet/>
      <dgm:spPr/>
      <dgm:t>
        <a:bodyPr/>
        <a:lstStyle/>
        <a:p>
          <a:endParaRPr lang="en-GB"/>
        </a:p>
      </dgm:t>
    </dgm:pt>
    <dgm:pt modelId="{E37ED37E-F4CF-4694-A478-23E731FF9EF1}" type="sibTrans" cxnId="{BB68C65B-2C05-4E8F-A6F3-17BBB9EB89D1}">
      <dgm:prSet/>
      <dgm:spPr/>
      <dgm:t>
        <a:bodyPr/>
        <a:lstStyle/>
        <a:p>
          <a:endParaRPr lang="en-GB"/>
        </a:p>
      </dgm:t>
    </dgm:pt>
    <dgm:pt modelId="{D87BED67-81A6-4D17-8D17-E76427E1E33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</dgm:pt>
    <dgm:pt modelId="{3B4AE95A-9591-421D-A73D-8C752F096023}" type="pres">
      <dgm:prSet presAssocID="{75151AD3-56D0-4892-9CC3-0245E0F61F03}" presName="composite" presStyleCnt="0"/>
      <dgm:spPr/>
    </dgm:pt>
    <dgm:pt modelId="{BD651282-0938-422C-9E95-11E748D01F8C}" type="pres">
      <dgm:prSet presAssocID="{75151AD3-56D0-4892-9CC3-0245E0F61F03}" presName="parTx" presStyleLbl="alignNode1" presStyleIdx="0" presStyleCnt="3" custLinFactNeighborX="-103" custLinFactNeighborY="1626">
        <dgm:presLayoutVars>
          <dgm:chMax val="0"/>
          <dgm:chPref val="0"/>
          <dgm:bulletEnabled val="1"/>
        </dgm:presLayoutVars>
      </dgm:prSet>
      <dgm:spPr/>
    </dgm:pt>
    <dgm:pt modelId="{9B31B566-F93C-4932-9C27-2AC260B106B4}" type="pres">
      <dgm:prSet presAssocID="{75151AD3-56D0-4892-9CC3-0245E0F61F03}" presName="desTx" presStyleLbl="alignAccFollowNode1" presStyleIdx="0" presStyleCnt="3" custLinFactNeighborX="-103" custLinFactNeighborY="898">
        <dgm:presLayoutVars>
          <dgm:bulletEnabled val="1"/>
        </dgm:presLayoutVars>
      </dgm:prSet>
      <dgm:spPr/>
    </dgm:pt>
    <dgm:pt modelId="{B63729D6-F3DB-48E7-93F1-D6F50BEF5888}" type="pres">
      <dgm:prSet presAssocID="{8D6B5241-E3C8-447A-AED6-C9C8EC5B134E}" presName="space" presStyleCnt="0"/>
      <dgm:spPr/>
    </dgm:pt>
    <dgm:pt modelId="{72AAB9C0-3B52-40E5-B9E7-00904F9DBA3A}" type="pres">
      <dgm:prSet presAssocID="{C8B9AACC-6090-4E93-B112-FEF419B2C8C0}" presName="composite" presStyleCnt="0"/>
      <dgm:spPr/>
    </dgm:pt>
    <dgm:pt modelId="{7C161E6A-A933-4F26-AC69-DB5355D2DFE6}" type="pres">
      <dgm:prSet presAssocID="{C8B9AACC-6090-4E93-B112-FEF419B2C8C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571D68AB-B350-4D5C-AB6A-ABC40C2D8986}" type="pres">
      <dgm:prSet presAssocID="{C8B9AACC-6090-4E93-B112-FEF419B2C8C0}" presName="desTx" presStyleLbl="alignAccFollowNode1" presStyleIdx="1" presStyleCnt="3">
        <dgm:presLayoutVars>
          <dgm:bulletEnabled val="1"/>
        </dgm:presLayoutVars>
      </dgm:prSet>
      <dgm:spPr/>
    </dgm:pt>
    <dgm:pt modelId="{F7B218AC-2FBD-4F6D-AFE8-3263399BC2F7}" type="pres">
      <dgm:prSet presAssocID="{189DEA9E-C25E-4034-8501-E0959F0E50DA}" presName="space" presStyleCnt="0"/>
      <dgm:spPr/>
    </dgm:pt>
    <dgm:pt modelId="{F7101213-BF46-4FD5-9C2C-E1DDF6F4C64B}" type="pres">
      <dgm:prSet presAssocID="{C5E6BC8D-1A4E-42C8-8E2C-7EC17FC2E1D1}" presName="composite" presStyleCnt="0"/>
      <dgm:spPr/>
    </dgm:pt>
    <dgm:pt modelId="{98493B2B-A905-429A-BAEF-6EBFD0668D83}" type="pres">
      <dgm:prSet presAssocID="{C5E6BC8D-1A4E-42C8-8E2C-7EC17FC2E1D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875AD089-2E66-469E-88C2-DFFE8330212E}" type="pres">
      <dgm:prSet presAssocID="{C5E6BC8D-1A4E-42C8-8E2C-7EC17FC2E1D1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23E57D10-06DC-4706-94EC-4DA23BB509F4}" type="presOf" srcId="{C923180A-1F5E-4EDF-B1B4-BF296491DA39}" destId="{571D68AB-B350-4D5C-AB6A-ABC40C2D8986}" srcOrd="0" destOrd="0" presId="urn:microsoft.com/office/officeart/2005/8/layout/hList1"/>
    <dgm:cxn modelId="{37103716-AE3F-4AD9-BC60-628A60F67459}" type="presOf" srcId="{DD879645-BB58-407B-A47E-D1FA7C57DE19}" destId="{9B31B566-F93C-4932-9C27-2AC260B106B4}" srcOrd="0" destOrd="0" presId="urn:microsoft.com/office/officeart/2005/8/layout/hList1"/>
    <dgm:cxn modelId="{0088A818-DBF4-45C1-8B46-33364133CB03}" srcId="{C5E6BC8D-1A4E-42C8-8E2C-7EC17FC2E1D1}" destId="{06EE3721-8435-40B3-972B-C72243F56652}" srcOrd="2" destOrd="0" parTransId="{5617B5FA-7E63-4A6C-B335-98455573E8B5}" sibTransId="{17B56C4A-3DAF-4895-A733-67F58F8526B6}"/>
    <dgm:cxn modelId="{5D69F532-D4CC-4896-BFA1-CCB92F061021}" srcId="{75151AD3-56D0-4892-9CC3-0245E0F61F03}" destId="{5673163C-565C-4061-B78D-8E8856086E8E}" srcOrd="1" destOrd="0" parTransId="{0A63D848-5BAB-4450-8B6E-2C770DF1E6E9}" sibTransId="{BC80DB19-A42E-4FB7-B8DA-2D722F1BEA91}"/>
    <dgm:cxn modelId="{E4F42334-EB63-40DE-94BB-2D0F07F5D639}" srcId="{C5E6BC8D-1A4E-42C8-8E2C-7EC17FC2E1D1}" destId="{09E2EDBB-FB3E-4B60-875C-23AF617F3985}" srcOrd="1" destOrd="0" parTransId="{E5138E13-E922-4691-9380-87EA04CDF907}" sibTransId="{12A8F3F2-3EA0-4A05-ADCA-5CBAB885E305}"/>
    <dgm:cxn modelId="{BCE5DB3A-467D-498D-996F-34F511A90A5C}" srcId="{C8B9AACC-6090-4E93-B112-FEF419B2C8C0}" destId="{C923180A-1F5E-4EDF-B1B4-BF296491DA39}" srcOrd="0" destOrd="0" parTransId="{64CF54F0-ABE1-4118-8E0E-503764491476}" sibTransId="{EAFD4255-150B-483D-854A-FCFF3E1C3818}"/>
    <dgm:cxn modelId="{E11D8B3B-5C71-4D37-A57D-25D39A633517}" srcId="{C8B9AACC-6090-4E93-B112-FEF419B2C8C0}" destId="{44544C43-5EAB-40B3-8602-38A054452F1B}" srcOrd="2" destOrd="0" parTransId="{7A56717D-B9E3-4875-BDA2-4BD971BA1A67}" sibTransId="{8CA5B8D4-11EE-4CB5-8EA6-F33B72BD5955}"/>
    <dgm:cxn modelId="{BB68C65B-2C05-4E8F-A6F3-17BBB9EB89D1}" srcId="{C5E6BC8D-1A4E-42C8-8E2C-7EC17FC2E1D1}" destId="{72983555-535A-47EF-A1CA-E6BF02BAF2B9}" srcOrd="0" destOrd="0" parTransId="{A2CADB28-4F9F-4506-BFDD-0FD829BEBF46}" sibTransId="{E37ED37E-F4CF-4694-A478-23E731FF9EF1}"/>
    <dgm:cxn modelId="{BAFA8947-A98B-4299-9365-35B6C810B368}" srcId="{C8B9AACC-6090-4E93-B112-FEF419B2C8C0}" destId="{0D4DBD4B-1871-40C1-ABE6-482A4F05F64F}" srcOrd="4" destOrd="0" parTransId="{87CB9ABB-AA91-4461-892B-04E8D3AB2992}" sibTransId="{F5471208-CE99-4DF2-82D2-12E843A3090C}"/>
    <dgm:cxn modelId="{0839064A-C0A4-4793-98C9-AD59CECDA429}" srcId="{C032F1C4-CE23-4B17-8F24-BE6AC62B5DD2}" destId="{C8B9AACC-6090-4E93-B112-FEF419B2C8C0}" srcOrd="1" destOrd="0" parTransId="{A7E617ED-9935-4663-8F3F-C5929E3D596D}" sibTransId="{189DEA9E-C25E-4034-8501-E0959F0E50DA}"/>
    <dgm:cxn modelId="{0015DB4A-ADB1-4608-8454-4726E6BCED85}" srcId="{C8B9AACC-6090-4E93-B112-FEF419B2C8C0}" destId="{25A8245D-BC86-493E-BA80-411AFDA92D5F}" srcOrd="1" destOrd="0" parTransId="{B7AB4BE8-32D1-4772-853B-30D4CF4D6A98}" sibTransId="{3C3D2B66-72CC-4ED2-9459-70104B65F301}"/>
    <dgm:cxn modelId="{C2E83E4B-E1FA-4DBD-BCDC-9FF085EB4DEF}" type="presOf" srcId="{28E5D08B-4642-403B-9D60-E1872BBB9039}" destId="{571D68AB-B350-4D5C-AB6A-ABC40C2D8986}" srcOrd="0" destOrd="3" presId="urn:microsoft.com/office/officeart/2005/8/layout/hList1"/>
    <dgm:cxn modelId="{4FECE471-7B78-4392-9BA7-892116FD760D}" srcId="{C5E6BC8D-1A4E-42C8-8E2C-7EC17FC2E1D1}" destId="{DD42BEE5-F408-4C3B-AAF6-4349E6EFE1CC}" srcOrd="3" destOrd="0" parTransId="{333A94ED-E5B5-46DE-8D39-8AA6D9C8BC89}" sibTransId="{AA0ACF5A-646B-4FB1-A06D-FB9FDA6879FD}"/>
    <dgm:cxn modelId="{098BF377-7A6B-4319-9EE2-DCCA72CA47F9}" type="presOf" srcId="{C5E6BC8D-1A4E-42C8-8E2C-7EC17FC2E1D1}" destId="{98493B2B-A905-429A-BAEF-6EBFD0668D83}" srcOrd="0" destOrd="0" presId="urn:microsoft.com/office/officeart/2005/8/layout/hList1"/>
    <dgm:cxn modelId="{E26EA95A-5D05-4431-8487-064F9C6C66F7}" type="presOf" srcId="{C8B9AACC-6090-4E93-B112-FEF419B2C8C0}" destId="{7C161E6A-A933-4F26-AC69-DB5355D2DFE6}" srcOrd="0" destOrd="0" presId="urn:microsoft.com/office/officeart/2005/8/layout/hList1"/>
    <dgm:cxn modelId="{B8151A82-97B0-4A6B-96BC-6914694D949A}" srcId="{C032F1C4-CE23-4B17-8F24-BE6AC62B5DD2}" destId="{C5E6BC8D-1A4E-42C8-8E2C-7EC17FC2E1D1}" srcOrd="2" destOrd="0" parTransId="{D540C9D5-0D0F-4ED0-A8C6-5122EF89E0B8}" sibTransId="{3984F889-9155-4B34-8DCE-A8EECAF129A9}"/>
    <dgm:cxn modelId="{D73F9682-545C-4F2A-B097-545C0B700989}" type="presOf" srcId="{44544C43-5EAB-40B3-8602-38A054452F1B}" destId="{571D68AB-B350-4D5C-AB6A-ABC40C2D8986}" srcOrd="0" destOrd="2" presId="urn:microsoft.com/office/officeart/2005/8/layout/hList1"/>
    <dgm:cxn modelId="{77382391-D1CF-4773-AB4A-7536630B2242}" srcId="{C8B9AACC-6090-4E93-B112-FEF419B2C8C0}" destId="{28E5D08B-4642-403B-9D60-E1872BBB9039}" srcOrd="3" destOrd="0" parTransId="{B9E7EA21-F9FB-4D2D-81BA-FF59470EA8FC}" sibTransId="{8AD03F5A-A43D-4CDD-8DEC-A788730F406F}"/>
    <dgm:cxn modelId="{51BF6493-0FD3-49BC-BAAE-77C5E2F8D008}" type="presOf" srcId="{0D4DBD4B-1871-40C1-ABE6-482A4F05F64F}" destId="{571D68AB-B350-4D5C-AB6A-ABC40C2D8986}" srcOrd="0" destOrd="4" presId="urn:microsoft.com/office/officeart/2005/8/layout/hList1"/>
    <dgm:cxn modelId="{B1A2059B-4EA2-41F2-B311-2C6168038445}" type="presOf" srcId="{75151AD3-56D0-4892-9CC3-0245E0F61F03}" destId="{BD651282-0938-422C-9E95-11E748D01F8C}" srcOrd="0" destOrd="0" presId="urn:microsoft.com/office/officeart/2005/8/layout/hList1"/>
    <dgm:cxn modelId="{EFAA76A5-ED43-4B09-9B82-F1DA8AC1FACF}" type="presOf" srcId="{C032F1C4-CE23-4B17-8F24-BE6AC62B5DD2}" destId="{D87BED67-81A6-4D17-8D17-E76427E1E33B}" srcOrd="0" destOrd="0" presId="urn:microsoft.com/office/officeart/2005/8/layout/hList1"/>
    <dgm:cxn modelId="{36B0F6A5-8BD1-48FB-9D29-EEC57309E043}" type="presOf" srcId="{72983555-535A-47EF-A1CA-E6BF02BAF2B9}" destId="{875AD089-2E66-469E-88C2-DFFE8330212E}" srcOrd="0" destOrd="0" presId="urn:microsoft.com/office/officeart/2005/8/layout/hList1"/>
    <dgm:cxn modelId="{E3A0BAB6-9F22-455E-8F5F-DFFFE7F19E3C}" type="presOf" srcId="{42A5ED8F-500D-4D00-AF4A-7A1FC282E860}" destId="{571D68AB-B350-4D5C-AB6A-ABC40C2D8986}" srcOrd="0" destOrd="5" presId="urn:microsoft.com/office/officeart/2005/8/layout/hList1"/>
    <dgm:cxn modelId="{CE0F23B7-CCD8-48F9-A0D1-08D827357FF1}" type="presOf" srcId="{5673163C-565C-4061-B78D-8E8856086E8E}" destId="{9B31B566-F93C-4932-9C27-2AC260B106B4}" srcOrd="0" destOrd="1" presId="urn:microsoft.com/office/officeart/2005/8/layout/hList1"/>
    <dgm:cxn modelId="{4851F9BB-9201-47ED-9B95-D01C93A0FA33}" type="presOf" srcId="{09E2EDBB-FB3E-4B60-875C-23AF617F3985}" destId="{875AD089-2E66-469E-88C2-DFFE8330212E}" srcOrd="0" destOrd="1" presId="urn:microsoft.com/office/officeart/2005/8/layout/hList1"/>
    <dgm:cxn modelId="{CC08A4BD-0EBA-4BCE-95BF-684677E3106E}" type="presOf" srcId="{06EE3721-8435-40B3-972B-C72243F56652}" destId="{875AD089-2E66-469E-88C2-DFFE8330212E}" srcOrd="0" destOrd="2" presId="urn:microsoft.com/office/officeart/2005/8/layout/hList1"/>
    <dgm:cxn modelId="{660F42D2-9B07-4BF7-905E-E77FBED3DCF5}" type="presOf" srcId="{DD42BEE5-F408-4C3B-AAF6-4349E6EFE1CC}" destId="{875AD089-2E66-469E-88C2-DFFE8330212E}" srcOrd="0" destOrd="3" presId="urn:microsoft.com/office/officeart/2005/8/layout/hList1"/>
    <dgm:cxn modelId="{B3DE65D2-24BB-4268-AA0A-53ADA4D0C0D3}" srcId="{C032F1C4-CE23-4B17-8F24-BE6AC62B5DD2}" destId="{75151AD3-56D0-4892-9CC3-0245E0F61F03}" srcOrd="0" destOrd="0" parTransId="{251E6184-4BAA-4DDB-A10B-FABA4B4EC6AC}" sibTransId="{8D6B5241-E3C8-447A-AED6-C9C8EC5B134E}"/>
    <dgm:cxn modelId="{E22FDAD8-4266-4AEE-9EEB-4262A540B036}" type="presOf" srcId="{25A8245D-BC86-493E-BA80-411AFDA92D5F}" destId="{571D68AB-B350-4D5C-AB6A-ABC40C2D8986}" srcOrd="0" destOrd="1" presId="urn:microsoft.com/office/officeart/2005/8/layout/hList1"/>
    <dgm:cxn modelId="{E0E559EE-F745-4296-9764-8F9C3499296E}" srcId="{75151AD3-56D0-4892-9CC3-0245E0F61F03}" destId="{DD879645-BB58-407B-A47E-D1FA7C57DE19}" srcOrd="0" destOrd="0" parTransId="{DF9B7292-02E2-428F-9384-E2F91AD9145A}" sibTransId="{888118AD-0CFE-47C8-B0CF-5D705BEE4271}"/>
    <dgm:cxn modelId="{7F56F0FA-AFA3-463F-9611-C0CA2829D4A1}" srcId="{C8B9AACC-6090-4E93-B112-FEF419B2C8C0}" destId="{42A5ED8F-500D-4D00-AF4A-7A1FC282E860}" srcOrd="5" destOrd="0" parTransId="{6989F381-C08C-4D19-AFE2-338EB4617CA0}" sibTransId="{7BDC691C-8FD9-4A49-A8CF-67F6A2CC1B88}"/>
    <dgm:cxn modelId="{F486A311-6E8A-4420-9AE1-644D3EA9D353}" type="presParOf" srcId="{D87BED67-81A6-4D17-8D17-E76427E1E33B}" destId="{3B4AE95A-9591-421D-A73D-8C752F096023}" srcOrd="0" destOrd="0" presId="urn:microsoft.com/office/officeart/2005/8/layout/hList1"/>
    <dgm:cxn modelId="{F27B1728-8578-4C78-97CE-4FF9FCC89CDC}" type="presParOf" srcId="{3B4AE95A-9591-421D-A73D-8C752F096023}" destId="{BD651282-0938-422C-9E95-11E748D01F8C}" srcOrd="0" destOrd="0" presId="urn:microsoft.com/office/officeart/2005/8/layout/hList1"/>
    <dgm:cxn modelId="{9D60F58A-FF19-449E-8578-94CC6E0E7F48}" type="presParOf" srcId="{3B4AE95A-9591-421D-A73D-8C752F096023}" destId="{9B31B566-F93C-4932-9C27-2AC260B106B4}" srcOrd="1" destOrd="0" presId="urn:microsoft.com/office/officeart/2005/8/layout/hList1"/>
    <dgm:cxn modelId="{B1B97402-5D1D-4C42-BEAB-4D1CAE2C7459}" type="presParOf" srcId="{D87BED67-81A6-4D17-8D17-E76427E1E33B}" destId="{B63729D6-F3DB-48E7-93F1-D6F50BEF5888}" srcOrd="1" destOrd="0" presId="urn:microsoft.com/office/officeart/2005/8/layout/hList1"/>
    <dgm:cxn modelId="{1B48D780-5703-4893-BEE8-03DD7313BC7C}" type="presParOf" srcId="{D87BED67-81A6-4D17-8D17-E76427E1E33B}" destId="{72AAB9C0-3B52-40E5-B9E7-00904F9DBA3A}" srcOrd="2" destOrd="0" presId="urn:microsoft.com/office/officeart/2005/8/layout/hList1"/>
    <dgm:cxn modelId="{0F907679-6D64-4CA5-A8A4-9DB8B42BFBD8}" type="presParOf" srcId="{72AAB9C0-3B52-40E5-B9E7-00904F9DBA3A}" destId="{7C161E6A-A933-4F26-AC69-DB5355D2DFE6}" srcOrd="0" destOrd="0" presId="urn:microsoft.com/office/officeart/2005/8/layout/hList1"/>
    <dgm:cxn modelId="{E906B9A8-B4B2-47B2-804C-E39B0BDCE71A}" type="presParOf" srcId="{72AAB9C0-3B52-40E5-B9E7-00904F9DBA3A}" destId="{571D68AB-B350-4D5C-AB6A-ABC40C2D8986}" srcOrd="1" destOrd="0" presId="urn:microsoft.com/office/officeart/2005/8/layout/hList1"/>
    <dgm:cxn modelId="{2FD17F3F-8128-4633-9E97-3609B25BCB8C}" type="presParOf" srcId="{D87BED67-81A6-4D17-8D17-E76427E1E33B}" destId="{F7B218AC-2FBD-4F6D-AFE8-3263399BC2F7}" srcOrd="3" destOrd="0" presId="urn:microsoft.com/office/officeart/2005/8/layout/hList1"/>
    <dgm:cxn modelId="{7C91B0BD-9287-47CA-973F-B9EAAA2435EA}" type="presParOf" srcId="{D87BED67-81A6-4D17-8D17-E76427E1E33B}" destId="{F7101213-BF46-4FD5-9C2C-E1DDF6F4C64B}" srcOrd="4" destOrd="0" presId="urn:microsoft.com/office/officeart/2005/8/layout/hList1"/>
    <dgm:cxn modelId="{6A9D820A-0611-4DEA-B1EB-E63B9C45284E}" type="presParOf" srcId="{F7101213-BF46-4FD5-9C2C-E1DDF6F4C64B}" destId="{98493B2B-A905-429A-BAEF-6EBFD0668D83}" srcOrd="0" destOrd="0" presId="urn:microsoft.com/office/officeart/2005/8/layout/hList1"/>
    <dgm:cxn modelId="{752F6DE9-0677-4252-B2E1-0657553FABF1}" type="presParOf" srcId="{F7101213-BF46-4FD5-9C2C-E1DDF6F4C64B}" destId="{875AD089-2E66-469E-88C2-DFFE833021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 custT="1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sz="4800" dirty="0"/>
            <a:t>JRA-04</a:t>
          </a:r>
        </a:p>
        <a:p>
          <a:r>
            <a:rPr lang="en-US" sz="4800" dirty="0"/>
            <a:t>(Species 2000)</a:t>
          </a:r>
          <a:endParaRPr lang="en-GB" sz="4800" dirty="0"/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8B9AACC-6090-4E93-B112-FEF419B2C8C0}">
      <dgm:prSet phldrT="[Text]" custT="1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JRA-05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(SIB)</a:t>
          </a:r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sz="2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FAIR Data Place: linking, finding and access</a:t>
          </a:r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28E5D08B-4642-403B-9D60-E1872BBB90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sz="1700" kern="1200" dirty="0"/>
        </a:p>
      </dgm:t>
    </dgm:pt>
    <dgm:pt modelId="{8AD03F5A-A43D-4CDD-8DEC-A788730F406F}" type="sibTrans" cxnId="{77382391-D1CF-4773-AB4A-7536630B2242}">
      <dgm:prSet/>
      <dgm:spPr/>
      <dgm:t>
        <a:bodyPr/>
        <a:lstStyle/>
        <a:p>
          <a:endParaRPr lang="en-GB"/>
        </a:p>
      </dgm:t>
    </dgm:pt>
    <dgm:pt modelId="{B9E7EA21-F9FB-4D2D-81BA-FF59470EA8FC}" type="parTrans" cxnId="{77382391-D1CF-4773-AB4A-7536630B2242}">
      <dgm:prSet/>
      <dgm:spPr/>
      <dgm:t>
        <a:bodyPr/>
        <a:lstStyle/>
        <a:p>
          <a:endParaRPr lang="en-GB"/>
        </a:p>
      </dgm:t>
    </dgm:pt>
    <dgm:pt modelId="{264C4D66-C543-4FD9-929F-FD1748F2A0FB}">
      <dgm:prSet/>
      <dgm:spPr/>
      <dgm:t>
        <a:bodyPr/>
        <a:lstStyle/>
        <a:p>
          <a:endParaRPr lang="en-GB" sz="1700" kern="1200" dirty="0"/>
        </a:p>
      </dgm:t>
    </dgm:pt>
    <dgm:pt modelId="{D008119B-48DA-47B4-BE18-28906413A519}" type="sibTrans" cxnId="{0E7CD17B-3276-4769-82A9-398BF128334D}">
      <dgm:prSet/>
      <dgm:spPr/>
      <dgm:t>
        <a:bodyPr/>
        <a:lstStyle/>
        <a:p>
          <a:endParaRPr lang="en-GB"/>
        </a:p>
      </dgm:t>
    </dgm:pt>
    <dgm:pt modelId="{3EF8AAB8-7211-41B5-8F92-067265CA68B3}" type="parTrans" cxnId="{0E7CD17B-3276-4769-82A9-398BF128334D}">
      <dgm:prSet/>
      <dgm:spPr/>
      <dgm:t>
        <a:bodyPr/>
        <a:lstStyle/>
        <a:p>
          <a:endParaRPr lang="en-GB"/>
        </a:p>
      </dgm:t>
    </dgm:pt>
    <dgm:pt modelId="{F8261E43-7D1D-486D-B415-8E5C955CB08A}">
      <dgm:prSet/>
      <dgm:spPr/>
      <dgm:t>
        <a:bodyPr/>
        <a:lstStyle/>
        <a:p>
          <a:endParaRPr lang="en-GB" sz="1700" kern="1200" dirty="0"/>
        </a:p>
      </dgm:t>
    </dgm:pt>
    <dgm:pt modelId="{EF7859E6-01B9-4346-B4F1-54024085418B}" type="sibTrans" cxnId="{CAEC8532-00CA-4208-95B1-07FBAB8A7822}">
      <dgm:prSet/>
      <dgm:spPr/>
      <dgm:t>
        <a:bodyPr/>
        <a:lstStyle/>
        <a:p>
          <a:endParaRPr lang="en-GB"/>
        </a:p>
      </dgm:t>
    </dgm:pt>
    <dgm:pt modelId="{4D67FECD-0B32-438E-AE4F-47639E6A9DE2}" type="parTrans" cxnId="{CAEC8532-00CA-4208-95B1-07FBAB8A7822}">
      <dgm:prSet/>
      <dgm:spPr/>
      <dgm:t>
        <a:bodyPr/>
        <a:lstStyle/>
        <a:p>
          <a:endParaRPr lang="en-GB"/>
        </a:p>
      </dgm:t>
    </dgm:pt>
    <dgm:pt modelId="{91593965-3BA6-4FB3-AC5C-8EE80F998F6B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1F4D470A-86AD-4F80-9D0F-B70BE54F1FF9}" type="parTrans" cxnId="{D42615EA-C87F-4B80-BA66-16DB79A44AAD}">
      <dgm:prSet/>
      <dgm:spPr/>
      <dgm:t>
        <a:bodyPr/>
        <a:lstStyle/>
        <a:p>
          <a:endParaRPr lang="en-GB"/>
        </a:p>
      </dgm:t>
    </dgm:pt>
    <dgm:pt modelId="{F289FA5D-6C24-4E03-B1A6-E08BA0E2B5D7}" type="sibTrans" cxnId="{D42615EA-C87F-4B80-BA66-16DB79A44AAD}">
      <dgm:prSet/>
      <dgm:spPr/>
      <dgm:t>
        <a:bodyPr/>
        <a:lstStyle/>
        <a:p>
          <a:endParaRPr lang="en-GB"/>
        </a:p>
      </dgm:t>
    </dgm:pt>
    <dgm:pt modelId="{2144A833-10B7-45C9-880A-8A76E2032BB2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sz="2500" b="0" i="0" u="none" kern="1200" dirty="0"/>
            <a:t>Delivering a trusted and evolving taxonomic framework for data integration</a:t>
          </a: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687E7637-92D7-4477-96F7-FE6CFC4CBD8E}" type="parTrans" cxnId="{6F961163-990B-45A0-8C27-1C982141BFF3}">
      <dgm:prSet/>
      <dgm:spPr/>
      <dgm:t>
        <a:bodyPr/>
        <a:lstStyle/>
        <a:p>
          <a:endParaRPr lang="en-GB"/>
        </a:p>
      </dgm:t>
    </dgm:pt>
    <dgm:pt modelId="{22ECB0E1-CCA0-4D95-929A-62B2E6381CF0}" type="sibTrans" cxnId="{6F961163-990B-45A0-8C27-1C982141BFF3}">
      <dgm:prSet/>
      <dgm:spPr/>
      <dgm:t>
        <a:bodyPr/>
        <a:lstStyle/>
        <a:p>
          <a:endParaRPr lang="en-GB"/>
        </a:p>
      </dgm:t>
    </dgm:pt>
    <dgm:pt modelId="{35EB8A55-7788-493D-A0FF-C6DC68559696}">
      <dgm:prSet phldrT="[Text]" custT="1"/>
      <dgm:spPr>
        <a:ln w="50800">
          <a:solidFill>
            <a:schemeClr val="tx1"/>
          </a:solidFill>
        </a:ln>
      </dgm:spPr>
      <dgm:t>
        <a:bodyPr/>
        <a:lstStyle/>
        <a:p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B6F76D72-C3E7-42FF-86A8-CE50BDA78B40}" type="parTrans" cxnId="{40B0364C-E034-4CE2-A98B-3394F9C67E31}">
      <dgm:prSet/>
      <dgm:spPr/>
      <dgm:t>
        <a:bodyPr/>
        <a:lstStyle/>
        <a:p>
          <a:endParaRPr lang="en-GB"/>
        </a:p>
      </dgm:t>
    </dgm:pt>
    <dgm:pt modelId="{5B7AC8C1-46C3-4FC8-A8CE-23C730322445}" type="sibTrans" cxnId="{40B0364C-E034-4CE2-A98B-3394F9C67E31}">
      <dgm:prSet/>
      <dgm:spPr/>
      <dgm:t>
        <a:bodyPr/>
        <a:lstStyle/>
        <a:p>
          <a:endParaRPr lang="en-GB"/>
        </a:p>
      </dgm:t>
    </dgm:pt>
    <dgm:pt modelId="{D87BED67-81A6-4D17-8D17-E76427E1E33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</dgm:pt>
    <dgm:pt modelId="{3B4AE95A-9591-421D-A73D-8C752F096023}" type="pres">
      <dgm:prSet presAssocID="{75151AD3-56D0-4892-9CC3-0245E0F61F03}" presName="composite" presStyleCnt="0"/>
      <dgm:spPr/>
    </dgm:pt>
    <dgm:pt modelId="{BD651282-0938-422C-9E95-11E748D01F8C}" type="pres">
      <dgm:prSet presAssocID="{75151AD3-56D0-4892-9CC3-0245E0F61F0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9B31B566-F93C-4932-9C27-2AC260B106B4}" type="pres">
      <dgm:prSet presAssocID="{75151AD3-56D0-4892-9CC3-0245E0F61F03}" presName="desTx" presStyleLbl="alignAccFollowNode1" presStyleIdx="0" presStyleCnt="2">
        <dgm:presLayoutVars>
          <dgm:bulletEnabled val="1"/>
        </dgm:presLayoutVars>
      </dgm:prSet>
      <dgm:spPr/>
    </dgm:pt>
    <dgm:pt modelId="{B63729D6-F3DB-48E7-93F1-D6F50BEF5888}" type="pres">
      <dgm:prSet presAssocID="{8D6B5241-E3C8-447A-AED6-C9C8EC5B134E}" presName="space" presStyleCnt="0"/>
      <dgm:spPr/>
    </dgm:pt>
    <dgm:pt modelId="{72AAB9C0-3B52-40E5-B9E7-00904F9DBA3A}" type="pres">
      <dgm:prSet presAssocID="{C8B9AACC-6090-4E93-B112-FEF419B2C8C0}" presName="composite" presStyleCnt="0"/>
      <dgm:spPr/>
    </dgm:pt>
    <dgm:pt modelId="{7C161E6A-A933-4F26-AC69-DB5355D2DFE6}" type="pres">
      <dgm:prSet presAssocID="{C8B9AACC-6090-4E93-B112-FEF419B2C8C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571D68AB-B350-4D5C-AB6A-ABC40C2D8986}" type="pres">
      <dgm:prSet presAssocID="{C8B9AACC-6090-4E93-B112-FEF419B2C8C0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23E57D10-06DC-4706-94EC-4DA23BB509F4}" type="presOf" srcId="{C923180A-1F5E-4EDF-B1B4-BF296491DA39}" destId="{571D68AB-B350-4D5C-AB6A-ABC40C2D8986}" srcOrd="0" destOrd="1" presId="urn:microsoft.com/office/officeart/2005/8/layout/hList1"/>
    <dgm:cxn modelId="{38714A22-68AF-4336-8429-1CA8BCE7ACA8}" type="presOf" srcId="{35EB8A55-7788-493D-A0FF-C6DC68559696}" destId="{571D68AB-B350-4D5C-AB6A-ABC40C2D8986}" srcOrd="0" destOrd="0" presId="urn:microsoft.com/office/officeart/2005/8/layout/hList1"/>
    <dgm:cxn modelId="{CAEC8532-00CA-4208-95B1-07FBAB8A7822}" srcId="{C8B9AACC-6090-4E93-B112-FEF419B2C8C0}" destId="{F8261E43-7D1D-486D-B415-8E5C955CB08A}" srcOrd="4" destOrd="0" parTransId="{4D67FECD-0B32-438E-AE4F-47639E6A9DE2}" sibTransId="{EF7859E6-01B9-4346-B4F1-54024085418B}"/>
    <dgm:cxn modelId="{788E7E34-C1AB-4362-93A0-63E73154F8C9}" type="presOf" srcId="{264C4D66-C543-4FD9-929F-FD1748F2A0FB}" destId="{571D68AB-B350-4D5C-AB6A-ABC40C2D8986}" srcOrd="0" destOrd="3" presId="urn:microsoft.com/office/officeart/2005/8/layout/hList1"/>
    <dgm:cxn modelId="{BCE5DB3A-467D-498D-996F-34F511A90A5C}" srcId="{C8B9AACC-6090-4E93-B112-FEF419B2C8C0}" destId="{C923180A-1F5E-4EDF-B1B4-BF296491DA39}" srcOrd="1" destOrd="0" parTransId="{64CF54F0-ABE1-4118-8E0E-503764491476}" sibTransId="{EAFD4255-150B-483D-854A-FCFF3E1C3818}"/>
    <dgm:cxn modelId="{6F961163-990B-45A0-8C27-1C982141BFF3}" srcId="{75151AD3-56D0-4892-9CC3-0245E0F61F03}" destId="{2144A833-10B7-45C9-880A-8A76E2032BB2}" srcOrd="1" destOrd="0" parTransId="{687E7637-92D7-4477-96F7-FE6CFC4CBD8E}" sibTransId="{22ECB0E1-CCA0-4D95-929A-62B2E6381CF0}"/>
    <dgm:cxn modelId="{0839064A-C0A4-4793-98C9-AD59CECDA429}" srcId="{C032F1C4-CE23-4B17-8F24-BE6AC62B5DD2}" destId="{C8B9AACC-6090-4E93-B112-FEF419B2C8C0}" srcOrd="1" destOrd="0" parTransId="{A7E617ED-9935-4663-8F3F-C5929E3D596D}" sibTransId="{189DEA9E-C25E-4034-8501-E0959F0E50DA}"/>
    <dgm:cxn modelId="{C2E83E4B-E1FA-4DBD-BCDC-9FF085EB4DEF}" type="presOf" srcId="{28E5D08B-4642-403B-9D60-E1872BBB9039}" destId="{571D68AB-B350-4D5C-AB6A-ABC40C2D8986}" srcOrd="0" destOrd="2" presId="urn:microsoft.com/office/officeart/2005/8/layout/hList1"/>
    <dgm:cxn modelId="{40B0364C-E034-4CE2-A98B-3394F9C67E31}" srcId="{C8B9AACC-6090-4E93-B112-FEF419B2C8C0}" destId="{35EB8A55-7788-493D-A0FF-C6DC68559696}" srcOrd="0" destOrd="0" parTransId="{B6F76D72-C3E7-42FF-86A8-CE50BDA78B40}" sibTransId="{5B7AC8C1-46C3-4FC8-A8CE-23C730322445}"/>
    <dgm:cxn modelId="{E26EA95A-5D05-4431-8487-064F9C6C66F7}" type="presOf" srcId="{C8B9AACC-6090-4E93-B112-FEF419B2C8C0}" destId="{7C161E6A-A933-4F26-AC69-DB5355D2DFE6}" srcOrd="0" destOrd="0" presId="urn:microsoft.com/office/officeart/2005/8/layout/hList1"/>
    <dgm:cxn modelId="{0E7CD17B-3276-4769-82A9-398BF128334D}" srcId="{C8B9AACC-6090-4E93-B112-FEF419B2C8C0}" destId="{264C4D66-C543-4FD9-929F-FD1748F2A0FB}" srcOrd="3" destOrd="0" parTransId="{3EF8AAB8-7211-41B5-8F92-067265CA68B3}" sibTransId="{D008119B-48DA-47B4-BE18-28906413A519}"/>
    <dgm:cxn modelId="{77382391-D1CF-4773-AB4A-7536630B2242}" srcId="{C8B9AACC-6090-4E93-B112-FEF419B2C8C0}" destId="{28E5D08B-4642-403B-9D60-E1872BBB9039}" srcOrd="2" destOrd="0" parTransId="{B9E7EA21-F9FB-4D2D-81BA-FF59470EA8FC}" sibTransId="{8AD03F5A-A43D-4CDD-8DEC-A788730F406F}"/>
    <dgm:cxn modelId="{B1A2059B-4EA2-41F2-B311-2C6168038445}" type="presOf" srcId="{75151AD3-56D0-4892-9CC3-0245E0F61F03}" destId="{BD651282-0938-422C-9E95-11E748D01F8C}" srcOrd="0" destOrd="0" presId="urn:microsoft.com/office/officeart/2005/8/layout/hList1"/>
    <dgm:cxn modelId="{EFAA76A5-ED43-4B09-9B82-F1DA8AC1FACF}" type="presOf" srcId="{C032F1C4-CE23-4B17-8F24-BE6AC62B5DD2}" destId="{D87BED67-81A6-4D17-8D17-E76427E1E33B}" srcOrd="0" destOrd="0" presId="urn:microsoft.com/office/officeart/2005/8/layout/hList1"/>
    <dgm:cxn modelId="{071750B6-E24F-44DD-8981-B7FE426491EC}" type="presOf" srcId="{2144A833-10B7-45C9-880A-8A76E2032BB2}" destId="{9B31B566-F93C-4932-9C27-2AC260B106B4}" srcOrd="0" destOrd="1" presId="urn:microsoft.com/office/officeart/2005/8/layout/hList1"/>
    <dgm:cxn modelId="{B3DE65D2-24BB-4268-AA0A-53ADA4D0C0D3}" srcId="{C032F1C4-CE23-4B17-8F24-BE6AC62B5DD2}" destId="{75151AD3-56D0-4892-9CC3-0245E0F61F03}" srcOrd="0" destOrd="0" parTransId="{251E6184-4BAA-4DDB-A10B-FABA4B4EC6AC}" sibTransId="{8D6B5241-E3C8-447A-AED6-C9C8EC5B134E}"/>
    <dgm:cxn modelId="{D42615EA-C87F-4B80-BA66-16DB79A44AAD}" srcId="{75151AD3-56D0-4892-9CC3-0245E0F61F03}" destId="{91593965-3BA6-4FB3-AC5C-8EE80F998F6B}" srcOrd="0" destOrd="0" parTransId="{1F4D470A-86AD-4F80-9D0F-B70BE54F1FF9}" sibTransId="{F289FA5D-6C24-4E03-B1A6-E08BA0E2B5D7}"/>
    <dgm:cxn modelId="{74A15AF6-4981-434E-835B-27475376077C}" type="presOf" srcId="{91593965-3BA6-4FB3-AC5C-8EE80F998F6B}" destId="{9B31B566-F93C-4932-9C27-2AC260B106B4}" srcOrd="0" destOrd="0" presId="urn:microsoft.com/office/officeart/2005/8/layout/hList1"/>
    <dgm:cxn modelId="{874FA6F6-E0FF-4A72-9292-E4E5599226FA}" type="presOf" srcId="{F8261E43-7D1D-486D-B415-8E5C955CB08A}" destId="{571D68AB-B350-4D5C-AB6A-ABC40C2D8986}" srcOrd="0" destOrd="4" presId="urn:microsoft.com/office/officeart/2005/8/layout/hList1"/>
    <dgm:cxn modelId="{F486A311-6E8A-4420-9AE1-644D3EA9D353}" type="presParOf" srcId="{D87BED67-81A6-4D17-8D17-E76427E1E33B}" destId="{3B4AE95A-9591-421D-A73D-8C752F096023}" srcOrd="0" destOrd="0" presId="urn:microsoft.com/office/officeart/2005/8/layout/hList1"/>
    <dgm:cxn modelId="{F27B1728-8578-4C78-97CE-4FF9FCC89CDC}" type="presParOf" srcId="{3B4AE95A-9591-421D-A73D-8C752F096023}" destId="{BD651282-0938-422C-9E95-11E748D01F8C}" srcOrd="0" destOrd="0" presId="urn:microsoft.com/office/officeart/2005/8/layout/hList1"/>
    <dgm:cxn modelId="{9D60F58A-FF19-449E-8578-94CC6E0E7F48}" type="presParOf" srcId="{3B4AE95A-9591-421D-A73D-8C752F096023}" destId="{9B31B566-F93C-4932-9C27-2AC260B106B4}" srcOrd="1" destOrd="0" presId="urn:microsoft.com/office/officeart/2005/8/layout/hList1"/>
    <dgm:cxn modelId="{B1B97402-5D1D-4C42-BEAB-4D1CAE2C7459}" type="presParOf" srcId="{D87BED67-81A6-4D17-8D17-E76427E1E33B}" destId="{B63729D6-F3DB-48E7-93F1-D6F50BEF5888}" srcOrd="1" destOrd="0" presId="urn:microsoft.com/office/officeart/2005/8/layout/hList1"/>
    <dgm:cxn modelId="{1B48D780-5703-4893-BEE8-03DD7313BC7C}" type="presParOf" srcId="{D87BED67-81A6-4D17-8D17-E76427E1E33B}" destId="{72AAB9C0-3B52-40E5-B9E7-00904F9DBA3A}" srcOrd="2" destOrd="0" presId="urn:microsoft.com/office/officeart/2005/8/layout/hList1"/>
    <dgm:cxn modelId="{0F907679-6D64-4CA5-A8A4-9DB8B42BFBD8}" type="presParOf" srcId="{72AAB9C0-3B52-40E5-B9E7-00904F9DBA3A}" destId="{7C161E6A-A933-4F26-AC69-DB5355D2DFE6}" srcOrd="0" destOrd="0" presId="urn:microsoft.com/office/officeart/2005/8/layout/hList1"/>
    <dgm:cxn modelId="{E906B9A8-B4B2-47B2-804C-E39B0BDCE71A}" type="presParOf" srcId="{72AAB9C0-3B52-40E5-B9E7-00904F9DBA3A}" destId="{571D68AB-B350-4D5C-AB6A-ABC40C2D898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E24D5-C142-4A4F-A715-A97E334D8FD5}">
      <dsp:nvSpPr>
        <dsp:cNvPr id="0" name=""/>
        <dsp:cNvSpPr/>
      </dsp:nvSpPr>
      <dsp:spPr>
        <a:xfrm>
          <a:off x="0" y="0"/>
          <a:ext cx="11322873" cy="1322920"/>
        </a:xfrm>
        <a:prstGeom prst="rect">
          <a:avLst/>
        </a:prstGeom>
        <a:solidFill>
          <a:srgbClr val="1F3C7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Creating a new research community concerning the linkage of specimens, literature and sequence</a:t>
          </a:r>
        </a:p>
      </dsp:txBody>
      <dsp:txXfrm>
        <a:off x="0" y="0"/>
        <a:ext cx="11322873" cy="1322920"/>
      </dsp:txXfrm>
    </dsp:sp>
    <dsp:sp modelId="{810B3C2B-7778-4FBB-8B71-6F8AC61491B1}">
      <dsp:nvSpPr>
        <dsp:cNvPr id="0" name=""/>
        <dsp:cNvSpPr/>
      </dsp:nvSpPr>
      <dsp:spPr>
        <a:xfrm>
          <a:off x="0" y="1322920"/>
          <a:ext cx="2830718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tx1"/>
              </a:solidFill>
            </a:rPr>
            <a:t>Integrated Knowledge Library</a:t>
          </a:r>
          <a:endParaRPr lang="en-GB" sz="3200" kern="1200" dirty="0">
            <a:solidFill>
              <a:schemeClr val="tx1"/>
            </a:solidFill>
          </a:endParaRPr>
        </a:p>
      </dsp:txBody>
      <dsp:txXfrm>
        <a:off x="0" y="1322920"/>
        <a:ext cx="2830718" cy="2778133"/>
      </dsp:txXfrm>
    </dsp:sp>
    <dsp:sp modelId="{4A0DB99A-0F7C-48C4-8784-AB75AA6E8F29}">
      <dsp:nvSpPr>
        <dsp:cNvPr id="0" name=""/>
        <dsp:cNvSpPr/>
      </dsp:nvSpPr>
      <dsp:spPr>
        <a:xfrm>
          <a:off x="2830718" y="1322920"/>
          <a:ext cx="2830718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tx1"/>
              </a:solidFill>
            </a:rPr>
            <a:t>Initiate and build a new European starting community</a:t>
          </a:r>
          <a:endParaRPr lang="en-GB" sz="3200" kern="1200" dirty="0">
            <a:solidFill>
              <a:schemeClr val="tx1"/>
            </a:solidFill>
          </a:endParaRPr>
        </a:p>
      </dsp:txBody>
      <dsp:txXfrm>
        <a:off x="2830718" y="1322920"/>
        <a:ext cx="2830718" cy="2778133"/>
      </dsp:txXfrm>
    </dsp:sp>
    <dsp:sp modelId="{DEA11802-4A5A-462E-B37D-7F5818E818C2}">
      <dsp:nvSpPr>
        <dsp:cNvPr id="0" name=""/>
        <dsp:cNvSpPr/>
      </dsp:nvSpPr>
      <dsp:spPr>
        <a:xfrm>
          <a:off x="5661436" y="1322920"/>
          <a:ext cx="2830718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chemeClr val="tx1"/>
              </a:solidFill>
            </a:rPr>
            <a:t>Open Science</a:t>
          </a:r>
        </a:p>
      </dsp:txBody>
      <dsp:txXfrm>
        <a:off x="5661436" y="1322920"/>
        <a:ext cx="2830718" cy="2778133"/>
      </dsp:txXfrm>
    </dsp:sp>
    <dsp:sp modelId="{30E3A180-EADF-4FAA-9A78-775C6D242763}">
      <dsp:nvSpPr>
        <dsp:cNvPr id="0" name=""/>
        <dsp:cNvSpPr/>
      </dsp:nvSpPr>
      <dsp:spPr>
        <a:xfrm>
          <a:off x="8492154" y="1322920"/>
          <a:ext cx="2830718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tx1"/>
              </a:solidFill>
            </a:rPr>
            <a:t>Access to data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tx1"/>
              </a:solidFill>
            </a:rPr>
            <a:t>Tools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tx1"/>
              </a:solidFill>
            </a:rPr>
            <a:t>Services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tx1"/>
              </a:solidFill>
            </a:rPr>
            <a:t>The entire research cycle</a:t>
          </a:r>
          <a:endParaRPr lang="en-GB" sz="2800" kern="1200" dirty="0">
            <a:solidFill>
              <a:schemeClr val="tx1"/>
            </a:solidFill>
          </a:endParaRPr>
        </a:p>
      </dsp:txBody>
      <dsp:txXfrm>
        <a:off x="8492154" y="1322920"/>
        <a:ext cx="2830718" cy="2778133"/>
      </dsp:txXfrm>
    </dsp:sp>
    <dsp:sp modelId="{5E813947-DC6C-4088-B534-4E3EF8D905D9}">
      <dsp:nvSpPr>
        <dsp:cNvPr id="0" name=""/>
        <dsp:cNvSpPr/>
      </dsp:nvSpPr>
      <dsp:spPr>
        <a:xfrm>
          <a:off x="0" y="4101053"/>
          <a:ext cx="11322873" cy="308681"/>
        </a:xfrm>
        <a:prstGeom prst="rect">
          <a:avLst/>
        </a:prstGeom>
        <a:solidFill>
          <a:srgbClr val="1F3C7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651282-0938-422C-9E95-11E748D01F8C}">
      <dsp:nvSpPr>
        <dsp:cNvPr id="0" name=""/>
        <dsp:cNvSpPr/>
      </dsp:nvSpPr>
      <dsp:spPr>
        <a:xfrm>
          <a:off x="55" y="32209"/>
          <a:ext cx="5341513" cy="17856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376" tIns="195072" rIns="341376" bIns="195072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TA-01 (ELIXIR Hub)</a:t>
          </a:r>
          <a:endParaRPr lang="en-GB" sz="4800" kern="1200" dirty="0"/>
        </a:p>
      </dsp:txBody>
      <dsp:txXfrm>
        <a:off x="55" y="32209"/>
        <a:ext cx="5341513" cy="1785600"/>
      </dsp:txXfrm>
    </dsp:sp>
    <dsp:sp modelId="{9B31B566-F93C-4932-9C27-2AC260B106B4}">
      <dsp:nvSpPr>
        <dsp:cNvPr id="0" name=""/>
        <dsp:cNvSpPr/>
      </dsp:nvSpPr>
      <dsp:spPr>
        <a:xfrm>
          <a:off x="55" y="1817809"/>
          <a:ext cx="5341513" cy="272304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b="0" i="0" u="none" kern="1200" dirty="0"/>
            <a:t>Trans-national access to biodiversity infrastructure and services</a:t>
          </a: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55" y="1817809"/>
        <a:ext cx="5341513" cy="2723040"/>
      </dsp:txXfrm>
    </dsp:sp>
    <dsp:sp modelId="{7C161E6A-A933-4F26-AC69-DB5355D2DFE6}">
      <dsp:nvSpPr>
        <dsp:cNvPr id="0" name=""/>
        <dsp:cNvSpPr/>
      </dsp:nvSpPr>
      <dsp:spPr>
        <a:xfrm>
          <a:off x="6089381" y="32209"/>
          <a:ext cx="5341513" cy="17856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376" tIns="195072" rIns="341376" bIns="195072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VA-01 (ELIXIR Hub)</a:t>
          </a:r>
        </a:p>
      </dsp:txBody>
      <dsp:txXfrm>
        <a:off x="6089381" y="32209"/>
        <a:ext cx="5341513" cy="1785600"/>
      </dsp:txXfrm>
    </dsp:sp>
    <dsp:sp modelId="{571D68AB-B350-4D5C-AB6A-ABC40C2D8986}">
      <dsp:nvSpPr>
        <dsp:cNvPr id="0" name=""/>
        <dsp:cNvSpPr/>
      </dsp:nvSpPr>
      <dsp:spPr>
        <a:xfrm>
          <a:off x="6089381" y="1817809"/>
          <a:ext cx="5341513" cy="272304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Virtual access to biodiversity infrastructure and services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700" kern="1200" dirty="0"/>
        </a:p>
      </dsp:txBody>
      <dsp:txXfrm>
        <a:off x="6089381" y="1817809"/>
        <a:ext cx="5341513" cy="27230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651282-0938-422C-9E95-11E748D01F8C}">
      <dsp:nvSpPr>
        <dsp:cNvPr id="0" name=""/>
        <dsp:cNvSpPr/>
      </dsp:nvSpPr>
      <dsp:spPr>
        <a:xfrm>
          <a:off x="0" y="508716"/>
          <a:ext cx="3482867" cy="11232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158496" rIns="277368" bIns="158496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NA-01 (Meise)</a:t>
          </a:r>
        </a:p>
      </dsp:txBody>
      <dsp:txXfrm>
        <a:off x="0" y="508716"/>
        <a:ext cx="3482867" cy="1123200"/>
      </dsp:txXfrm>
    </dsp:sp>
    <dsp:sp modelId="{9B31B566-F93C-4932-9C27-2AC260B106B4}">
      <dsp:nvSpPr>
        <dsp:cNvPr id="0" name=""/>
        <dsp:cNvSpPr/>
      </dsp:nvSpPr>
      <dsp:spPr>
        <a:xfrm>
          <a:off x="3572" y="1610306"/>
          <a:ext cx="3482867" cy="2475646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Coordination and interoperability of infrastructures through </a:t>
          </a:r>
          <a:r>
            <a:rPr lang="en-US" sz="19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harmonisation</a:t>
          </a:r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 of community policies, standards and guidelines</a:t>
          </a:r>
          <a:endParaRPr lang="en-GB" sz="19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3572" y="1610306"/>
        <a:ext cx="3482867" cy="2475646"/>
      </dsp:txXfrm>
    </dsp:sp>
    <dsp:sp modelId="{7C161E6A-A933-4F26-AC69-DB5355D2DFE6}">
      <dsp:nvSpPr>
        <dsp:cNvPr id="0" name=""/>
        <dsp:cNvSpPr/>
      </dsp:nvSpPr>
      <dsp:spPr>
        <a:xfrm>
          <a:off x="3974041" y="487106"/>
          <a:ext cx="3482867" cy="11232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158496" rIns="277368" bIns="158496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NA-02 (GBIF)</a:t>
          </a:r>
        </a:p>
      </dsp:txBody>
      <dsp:txXfrm>
        <a:off x="3974041" y="487106"/>
        <a:ext cx="3482867" cy="1123200"/>
      </dsp:txXfrm>
    </dsp:sp>
    <dsp:sp modelId="{571D68AB-B350-4D5C-AB6A-ABC40C2D8986}">
      <dsp:nvSpPr>
        <dsp:cNvPr id="0" name=""/>
        <dsp:cNvSpPr/>
      </dsp:nvSpPr>
      <dsp:spPr>
        <a:xfrm>
          <a:off x="3974041" y="1610306"/>
          <a:ext cx="3482867" cy="2475646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Defining &amp; co-designing the Biodiversity Knowledge Hub (BKH) and operational training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700" kern="1200" dirty="0"/>
        </a:p>
      </dsp:txBody>
      <dsp:txXfrm>
        <a:off x="3974041" y="1610306"/>
        <a:ext cx="3482867" cy="2475646"/>
      </dsp:txXfrm>
    </dsp:sp>
    <dsp:sp modelId="{98493B2B-A905-429A-BAEF-6EBFD0668D83}">
      <dsp:nvSpPr>
        <dsp:cNvPr id="0" name=""/>
        <dsp:cNvSpPr/>
      </dsp:nvSpPr>
      <dsp:spPr>
        <a:xfrm>
          <a:off x="7944510" y="487106"/>
          <a:ext cx="3482867" cy="11232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158496" rIns="277368" bIns="158496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NA-03 (CETAF)</a:t>
          </a:r>
        </a:p>
      </dsp:txBody>
      <dsp:txXfrm>
        <a:off x="7944510" y="487106"/>
        <a:ext cx="3482867" cy="1123200"/>
      </dsp:txXfrm>
    </dsp:sp>
    <dsp:sp modelId="{875AD089-2E66-469E-88C2-DFFE8330212E}">
      <dsp:nvSpPr>
        <dsp:cNvPr id="0" name=""/>
        <dsp:cNvSpPr/>
      </dsp:nvSpPr>
      <dsp:spPr>
        <a:xfrm>
          <a:off x="7944510" y="1610306"/>
          <a:ext cx="3482867" cy="2475646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9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Implementation, stakeholder engagement and outreach for the Biodiversity Knowledge Hub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7944510" y="1610306"/>
        <a:ext cx="3482867" cy="24756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651282-0938-422C-9E95-11E748D01F8C}">
      <dsp:nvSpPr>
        <dsp:cNvPr id="0" name=""/>
        <dsp:cNvSpPr/>
      </dsp:nvSpPr>
      <dsp:spPr>
        <a:xfrm>
          <a:off x="0" y="380834"/>
          <a:ext cx="3482867" cy="1379311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JRA-01</a:t>
          </a:r>
        </a:p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(</a:t>
          </a:r>
          <a:r>
            <a:rPr lang="en-US" sz="3300" kern="1200" dirty="0" err="1"/>
            <a:t>Plazi</a:t>
          </a:r>
          <a:r>
            <a:rPr lang="en-US" sz="3300" kern="1200" dirty="0"/>
            <a:t>)</a:t>
          </a:r>
        </a:p>
      </dsp:txBody>
      <dsp:txXfrm>
        <a:off x="0" y="380834"/>
        <a:ext cx="3482867" cy="1379311"/>
      </dsp:txXfrm>
    </dsp:sp>
    <dsp:sp modelId="{9B31B566-F93C-4932-9C27-2AC260B106B4}">
      <dsp:nvSpPr>
        <dsp:cNvPr id="0" name=""/>
        <dsp:cNvSpPr/>
      </dsp:nvSpPr>
      <dsp:spPr>
        <a:xfrm>
          <a:off x="0" y="1759961"/>
          <a:ext cx="3482867" cy="2476933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Liberation of data from literature, next-generation semantic publishing and delivery of FAIR data</a:t>
          </a:r>
          <a:endParaRPr lang="en-GB" sz="19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0" y="1759961"/>
        <a:ext cx="3482867" cy="2476933"/>
      </dsp:txXfrm>
    </dsp:sp>
    <dsp:sp modelId="{7C161E6A-A933-4F26-AC69-DB5355D2DFE6}">
      <dsp:nvSpPr>
        <dsp:cNvPr id="0" name=""/>
        <dsp:cNvSpPr/>
      </dsp:nvSpPr>
      <dsp:spPr>
        <a:xfrm>
          <a:off x="3974041" y="358407"/>
          <a:ext cx="3482867" cy="1379311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JRA-02 (Naturalis)</a:t>
          </a:r>
        </a:p>
      </dsp:txBody>
      <dsp:txXfrm>
        <a:off x="3974041" y="358407"/>
        <a:ext cx="3482867" cy="1379311"/>
      </dsp:txXfrm>
    </dsp:sp>
    <dsp:sp modelId="{571D68AB-B350-4D5C-AB6A-ABC40C2D8986}">
      <dsp:nvSpPr>
        <dsp:cNvPr id="0" name=""/>
        <dsp:cNvSpPr/>
      </dsp:nvSpPr>
      <dsp:spPr>
        <a:xfrm>
          <a:off x="3974041" y="1737718"/>
          <a:ext cx="3482867" cy="2476933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Providing core access services and FAIR data on specimens and samples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700" kern="1200" dirty="0"/>
        </a:p>
      </dsp:txBody>
      <dsp:txXfrm>
        <a:off x="3974041" y="1737718"/>
        <a:ext cx="3482867" cy="2476933"/>
      </dsp:txXfrm>
    </dsp:sp>
    <dsp:sp modelId="{98493B2B-A905-429A-BAEF-6EBFD0668D83}">
      <dsp:nvSpPr>
        <dsp:cNvPr id="0" name=""/>
        <dsp:cNvSpPr/>
      </dsp:nvSpPr>
      <dsp:spPr>
        <a:xfrm>
          <a:off x="7944510" y="358407"/>
          <a:ext cx="3482867" cy="1379311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JRA-03</a:t>
          </a:r>
        </a:p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(EMBL-EBI)</a:t>
          </a:r>
        </a:p>
      </dsp:txBody>
      <dsp:txXfrm>
        <a:off x="7944510" y="358407"/>
        <a:ext cx="3482867" cy="1379311"/>
      </dsp:txXfrm>
    </dsp:sp>
    <dsp:sp modelId="{875AD089-2E66-469E-88C2-DFFE8330212E}">
      <dsp:nvSpPr>
        <dsp:cNvPr id="0" name=""/>
        <dsp:cNvSpPr/>
      </dsp:nvSpPr>
      <dsp:spPr>
        <a:xfrm>
          <a:off x="7944510" y="1737718"/>
          <a:ext cx="3482867" cy="2476933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9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A data foundation for connected molecular, natural history collections and taxonomic data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7944510" y="1737718"/>
        <a:ext cx="3482867" cy="24769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651282-0938-422C-9E95-11E748D01F8C}">
      <dsp:nvSpPr>
        <dsp:cNvPr id="0" name=""/>
        <dsp:cNvSpPr/>
      </dsp:nvSpPr>
      <dsp:spPr>
        <a:xfrm>
          <a:off x="55" y="17391"/>
          <a:ext cx="5341513" cy="1990916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376" tIns="195072" rIns="341376" bIns="195072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JRA-04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(Species 2000)</a:t>
          </a:r>
          <a:endParaRPr lang="en-GB" sz="4800" kern="1200" dirty="0"/>
        </a:p>
      </dsp:txBody>
      <dsp:txXfrm>
        <a:off x="55" y="17391"/>
        <a:ext cx="5341513" cy="1990916"/>
      </dsp:txXfrm>
    </dsp:sp>
    <dsp:sp modelId="{9B31B566-F93C-4932-9C27-2AC260B106B4}">
      <dsp:nvSpPr>
        <dsp:cNvPr id="0" name=""/>
        <dsp:cNvSpPr/>
      </dsp:nvSpPr>
      <dsp:spPr>
        <a:xfrm>
          <a:off x="55" y="2008307"/>
          <a:ext cx="5341513" cy="254736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b="0" i="0" u="none" kern="1200" dirty="0"/>
            <a:t>Delivering a trusted and evolving taxonomic framework for data integration</a:t>
          </a: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55" y="2008307"/>
        <a:ext cx="5341513" cy="2547360"/>
      </dsp:txXfrm>
    </dsp:sp>
    <dsp:sp modelId="{7C161E6A-A933-4F26-AC69-DB5355D2DFE6}">
      <dsp:nvSpPr>
        <dsp:cNvPr id="0" name=""/>
        <dsp:cNvSpPr/>
      </dsp:nvSpPr>
      <dsp:spPr>
        <a:xfrm>
          <a:off x="6089381" y="17391"/>
          <a:ext cx="5341513" cy="1990916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376" tIns="195072" rIns="341376" bIns="195072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JRA-05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(SIB)</a:t>
          </a:r>
        </a:p>
      </dsp:txBody>
      <dsp:txXfrm>
        <a:off x="6089381" y="17391"/>
        <a:ext cx="5341513" cy="1990916"/>
      </dsp:txXfrm>
    </dsp:sp>
    <dsp:sp modelId="{571D68AB-B350-4D5C-AB6A-ABC40C2D8986}">
      <dsp:nvSpPr>
        <dsp:cNvPr id="0" name=""/>
        <dsp:cNvSpPr/>
      </dsp:nvSpPr>
      <dsp:spPr>
        <a:xfrm>
          <a:off x="6089381" y="2008307"/>
          <a:ext cx="5341513" cy="254736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FAIR Data Place: linking, finding and access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700" kern="1200" dirty="0"/>
        </a:p>
      </dsp:txBody>
      <dsp:txXfrm>
        <a:off x="6089381" y="2008307"/>
        <a:ext cx="5341513" cy="2547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4/27/2020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457109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914217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1371326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1828434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2285543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52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69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41049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20826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87842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266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89" y="4369812"/>
            <a:ext cx="2165068" cy="1719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89" y="1814933"/>
            <a:ext cx="2165068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" y="4371400"/>
            <a:ext cx="2162952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" y="1821285"/>
            <a:ext cx="2162952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 userDrawn="1"/>
        </p:nvSpPr>
        <p:spPr>
          <a:xfrm>
            <a:off x="842324" y="389028"/>
            <a:ext cx="3350248" cy="231829"/>
          </a:xfrm>
          <a:prstGeom prst="rect">
            <a:avLst/>
          </a:prstGeom>
        </p:spPr>
        <p:txBody>
          <a:bodyPr lIns="108855" tIns="54428" rIns="108855" bIns="54428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lang="en-US" sz="1100" b="0" i="0" kern="1200" baseline="0" dirty="0">
                <a:solidFill>
                  <a:srgbClr val="005273"/>
                </a:solidFill>
                <a:effectLst/>
                <a:latin typeface="Vaud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defRPr/>
            </a:pPr>
            <a:r>
              <a:rPr lang="en-GB" sz="900">
                <a:solidFill>
                  <a:srgbClr val="52626F"/>
                </a:solidFill>
              </a:rPr>
              <a:t>POWERPOINT PROPOSAL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42620" y="621312"/>
            <a:ext cx="10272963" cy="450091"/>
          </a:xfrm>
          <a:prstGeom prst="rect">
            <a:avLst/>
          </a:prstGeom>
        </p:spPr>
        <p:txBody>
          <a:bodyPr anchor="b"/>
          <a:lstStyle>
            <a:lvl1pPr algn="l" defTabSz="10885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900" b="1" kern="1500" spc="0" baseline="0" dirty="0">
                <a:solidFill>
                  <a:srgbClr val="52626F"/>
                </a:solidFill>
                <a:latin typeface="Vaud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C0EF53DA-9BF6-4547-AA13-540521F0C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7451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1" y="2130928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A57EC-29CD-E846-AC74-92650F31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38E13-1482-5B40-BA4D-E5EAF1030C3A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6A014-FB05-6A44-BC59-A70456482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8E587-40EF-3847-928A-A23E245A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8FA30-41E1-A341-A409-D02A2A458F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743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32061-439E-AF44-AC62-7450D614A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E0F4A-48BB-0049-B2D6-00CC4D5B3877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37524-E564-F14A-B643-A585ECA3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DD68C-B964-284F-9BCB-138870C94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E7279-D79A-FD46-B0AF-BAC8F2D422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2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59" y="4407930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59" y="2907396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68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883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50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67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84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17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334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60052-FB7D-2547-9095-1393BAD1A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6E263-C5C9-6F4B-AD10-CEE0C50894FC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11630-3651-8842-BA03-A8A11E2E6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77E80-B7BA-484B-956A-E8F57249D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E7BFF-8A00-724D-87C1-9C5A8737EA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8054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1" y="1600577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3" y="1600577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8A4757B-30F6-AF45-B9D3-D5D302F6B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19027-57CC-E54C-BF2A-8ECD6F562AA0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C18926B-D606-E740-B3D6-DBED4B6E1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4B6AB2-8573-0C4D-9FB6-C22260E98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80647-D305-7B46-B32B-1C4EBDDEFB4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5613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20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8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20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8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AEB66B0-BF9A-9B44-82AB-D7CDB876D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54F40-2F2E-6645-92EB-34BC82CA463D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A19B12E-04AA-D048-9E4B-BE290F66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68F6C61-7661-834F-8C0E-D8A7B04A1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C6DDF-12B9-CD49-881D-76C850C4109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8934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D280856-46AA-8240-8EE8-BA42F450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7A06-733C-E64C-BC58-BF9EAF8AB995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68275BB-897C-754C-9F1C-395F26AFF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F9C8E03-98C2-1B40-987C-26A17F3A8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295AD-9E20-CF47-8BEF-DA9CE8F1B75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1866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669184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60383D-0B5A-F34A-9CF3-15BDED2D4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D6AD6-E2B6-E848-8A68-2EB71931162E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524FC42-4390-C643-A8BD-9CA44EC0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6C34523-DFCB-E84B-AAA5-C8C0C99F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9947F-7070-7A48-A7E0-1C3F8D50CC2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108494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23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6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168" indent="0">
              <a:buNone/>
              <a:defRPr sz="1500"/>
            </a:lvl2pPr>
            <a:lvl3pPr marL="1088336" indent="0">
              <a:buNone/>
              <a:defRPr sz="1200"/>
            </a:lvl3pPr>
            <a:lvl4pPr marL="1632502" indent="0">
              <a:buNone/>
              <a:defRPr sz="1100"/>
            </a:lvl4pPr>
            <a:lvl5pPr marL="2176673" indent="0">
              <a:buNone/>
              <a:defRPr sz="1100"/>
            </a:lvl5pPr>
            <a:lvl6pPr marL="2720843" indent="0">
              <a:buNone/>
              <a:defRPr sz="1100"/>
            </a:lvl6pPr>
            <a:lvl7pPr marL="3265007" indent="0">
              <a:buNone/>
              <a:defRPr sz="1100"/>
            </a:lvl7pPr>
            <a:lvl8pPr marL="3809174" indent="0">
              <a:buNone/>
              <a:defRPr sz="1100"/>
            </a:lvl8pPr>
            <a:lvl9pPr marL="435334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955E06-8BCF-9343-BA7D-680EBBAC3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A3AC-22DF-7F48-B789-B659A457DFCD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75BEAD0-A058-5642-A8FD-7E0230C45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6E402D7-7EBB-1541-B8C5-976F80040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20026-B37D-2347-ACE9-B8AE8DA32A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4043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44168" indent="0">
              <a:buNone/>
              <a:defRPr sz="3400"/>
            </a:lvl2pPr>
            <a:lvl3pPr marL="1088336" indent="0">
              <a:buNone/>
              <a:defRPr sz="2900"/>
            </a:lvl3pPr>
            <a:lvl4pPr marL="1632502" indent="0">
              <a:buNone/>
              <a:defRPr sz="2400"/>
            </a:lvl4pPr>
            <a:lvl5pPr marL="2176673" indent="0">
              <a:buNone/>
              <a:defRPr sz="2400"/>
            </a:lvl5pPr>
            <a:lvl6pPr marL="2720843" indent="0">
              <a:buNone/>
              <a:defRPr sz="2400"/>
            </a:lvl6pPr>
            <a:lvl7pPr marL="3265007" indent="0">
              <a:buNone/>
              <a:defRPr sz="2400"/>
            </a:lvl7pPr>
            <a:lvl8pPr marL="3809174" indent="0">
              <a:buNone/>
              <a:defRPr sz="2400"/>
            </a:lvl8pPr>
            <a:lvl9pPr marL="4353341" indent="0">
              <a:buNone/>
              <a:defRPr sz="24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168" indent="0">
              <a:buNone/>
              <a:defRPr sz="1500"/>
            </a:lvl2pPr>
            <a:lvl3pPr marL="1088336" indent="0">
              <a:buNone/>
              <a:defRPr sz="1200"/>
            </a:lvl3pPr>
            <a:lvl4pPr marL="1632502" indent="0">
              <a:buNone/>
              <a:defRPr sz="1100"/>
            </a:lvl4pPr>
            <a:lvl5pPr marL="2176673" indent="0">
              <a:buNone/>
              <a:defRPr sz="1100"/>
            </a:lvl5pPr>
            <a:lvl6pPr marL="2720843" indent="0">
              <a:buNone/>
              <a:defRPr sz="1100"/>
            </a:lvl6pPr>
            <a:lvl7pPr marL="3265007" indent="0">
              <a:buNone/>
              <a:defRPr sz="1100"/>
            </a:lvl7pPr>
            <a:lvl8pPr marL="3809174" indent="0">
              <a:buNone/>
              <a:defRPr sz="1100"/>
            </a:lvl8pPr>
            <a:lvl9pPr marL="435334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7154F8E-55FE-814C-96ED-553C5B2B2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9CE66-A384-C946-8A46-A08DCF9F8DB3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FBA130E-C358-3942-9250-0788025BE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F83624D-C218-744F-8AA6-D15BD92FA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99376-6D67-464A-9413-4B00344242E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9860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D78C6-4DF5-A74C-8144-D0A8906A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9DD6B-91E6-C644-830F-9695C87277C4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A9537-78E8-5348-9D51-8F8DCF26A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B30E3-E49C-8644-B599-050EBE022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58F98-F164-3B46-B983-B5F135B4803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21157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49" y="274711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1" y="274711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2C781-324E-9949-B3FC-68D6E9A4F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6BBE1-7E81-7448-A695-230E0768C9B2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28CD0-431C-FB43-8914-4CDBD529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EFBFB-E58C-3A44-BF55-034DAC87B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85B-1C5B-6B40-A5D3-C47E41BA06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29937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66122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15577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64492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49604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03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86737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54783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45720" tIns="22860" rIns="45720" bIns="2286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45720" tIns="22860" rIns="45720" bIns="2286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68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81" r:id="rId12"/>
    <p:sldLayoutId id="214748389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16C9E65-A4EF-A846-ACC4-75C851DB0E9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521" y="274701"/>
            <a:ext cx="10971372" cy="114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6DBB0EE-EBDA-8340-99F5-D9B504A14DE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521" y="1600577"/>
            <a:ext cx="10971372" cy="452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2" rIns="108842" bIns="544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3C8FF-586A-AE4F-9672-D11503BBD1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521" y="6357830"/>
            <a:ext cx="2844430" cy="365210"/>
          </a:xfrm>
          <a:prstGeom prst="rect">
            <a:avLst/>
          </a:prstGeom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5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1495645D-CBE1-4D41-A74A-09CD3AC08855}" type="datetimeFigureOut">
              <a:rPr lang="en-GB" altLang="en-US" smtClean="0"/>
              <a:pPr defTabSz="1088548"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44901-FAB2-5A47-9896-C8B5F11B75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058" y="6357830"/>
            <a:ext cx="3860297" cy="365210"/>
          </a:xfrm>
          <a:prstGeom prst="rect">
            <a:avLst/>
          </a:prstGeom>
        </p:spPr>
        <p:txBody>
          <a:bodyPr vert="horz" lIns="108842" tIns="54422" rIns="108842" bIns="54422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1088548"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2D89B-B078-1641-B373-7879C47AC9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6463" y="6357830"/>
            <a:ext cx="2844430" cy="365210"/>
          </a:xfrm>
          <a:prstGeom prst="rect">
            <a:avLst/>
          </a:prstGeom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5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CE49706A-69A5-FB40-BD9F-123987197AE4}" type="slidenum">
              <a:rPr lang="en-GB" altLang="en-US" smtClean="0"/>
              <a:pPr defTabSz="1088548"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64324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3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544168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6pPr>
      <a:lvl7pPr marL="1088336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7pPr>
      <a:lvl8pPr marL="1632502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8pPr>
      <a:lvl9pPr marL="2176673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9pPr>
    </p:titleStyle>
    <p:bodyStyle>
      <a:lvl1pPr marL="406288" indent="-4062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82489" indent="-33825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358695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902926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447160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992922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08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25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42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68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36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02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673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843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007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174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341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7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7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5A0D399-3695-D940-AD95-07DBD70F48EB}"/>
              </a:ext>
            </a:extLst>
          </p:cNvPr>
          <p:cNvSpPr/>
          <p:nvPr/>
        </p:nvSpPr>
        <p:spPr>
          <a:xfrm>
            <a:off x="0" y="1514827"/>
            <a:ext cx="12190413" cy="426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AD809-2D9D-B543-B670-2A2CC5A5E9DC}"/>
              </a:ext>
            </a:extLst>
          </p:cNvPr>
          <p:cNvSpPr txBox="1"/>
          <p:nvPr/>
        </p:nvSpPr>
        <p:spPr>
          <a:xfrm>
            <a:off x="355562" y="2018828"/>
            <a:ext cx="7415827" cy="1927913"/>
          </a:xfrm>
          <a:prstGeom prst="rect">
            <a:avLst/>
          </a:prstGeom>
          <a:solidFill>
            <a:schemeClr val="bg1"/>
          </a:solidFill>
        </p:spPr>
        <p:txBody>
          <a:bodyPr wrap="square" lIns="108853" tIns="54426" rIns="108853" bIns="54426" anchor="ctr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400" b="1" dirty="0" err="1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BiCIKL</a:t>
            </a:r>
            <a:r>
              <a:rPr lang="en-GB" sz="3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: </a:t>
            </a:r>
            <a:r>
              <a:rPr lang="en-GB" sz="3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INFRAIA-02-2020</a:t>
            </a:r>
          </a:p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US" sz="3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Integrating Activities for Starting Communities</a:t>
            </a:r>
            <a:endParaRPr lang="en-GB" sz="3000" b="1" dirty="0">
              <a:solidFill>
                <a:prstClr val="white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4343" name="Text Box 4">
            <a:extLst>
              <a:ext uri="{FF2B5EF4-FFF2-40B4-BE49-F238E27FC236}">
                <a16:creationId xmlns:a16="http://schemas.microsoft.com/office/drawing/2014/main" id="{E7DC0975-4C82-EB4A-88E7-928079DCC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576" y="3811238"/>
            <a:ext cx="7377797" cy="163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40" tIns="54420" rIns="108840" bIns="5442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1088524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Pensoft Leading</a:t>
            </a:r>
          </a:p>
          <a:p>
            <a:pPr defTabSz="1088524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BGBM-FUB, CETAF, CERN, ELIXIR Hub, EMBL-EBI, GBIF, </a:t>
            </a:r>
            <a:r>
              <a:rPr lang="en-GB" altLang="en-US" sz="2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LifeWatch</a:t>
            </a:r>
            <a:r>
              <a:rPr lang="en-GB" altLang="en-US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Meise, Naturalis, </a:t>
            </a:r>
            <a:r>
              <a:rPr lang="en-GB" altLang="en-US" sz="2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Plazi</a:t>
            </a:r>
            <a:r>
              <a:rPr lang="en-GB" altLang="en-US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Sp2000, SIB, TDWG &amp; UTARTU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8" y="1917868"/>
            <a:ext cx="4266645" cy="36584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6A28D5-51A4-447A-8135-159B329FEA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8" y="5985367"/>
            <a:ext cx="1830798" cy="6440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E60FB9-6398-41BE-90CB-1BAAB42BE866}"/>
              </a:ext>
            </a:extLst>
          </p:cNvPr>
          <p:cNvSpPr txBox="1"/>
          <p:nvPr/>
        </p:nvSpPr>
        <p:spPr>
          <a:xfrm>
            <a:off x="8596781" y="6093699"/>
            <a:ext cx="3550277" cy="468411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algn="r"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6" b="38081"/>
          <a:stretch/>
        </p:blipFill>
        <p:spPr>
          <a:xfrm>
            <a:off x="3658448" y="247568"/>
            <a:ext cx="4873516" cy="103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890814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20"/>
          <a:stretch/>
        </p:blipFill>
        <p:spPr>
          <a:xfrm>
            <a:off x="416606" y="312254"/>
            <a:ext cx="5199692" cy="109396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39047" y="720769"/>
            <a:ext cx="5859667" cy="450954"/>
          </a:xfrm>
        </p:spPr>
        <p:txBody>
          <a:bodyPr/>
          <a:lstStyle/>
          <a:p>
            <a:pPr>
              <a:defRPr/>
            </a:pPr>
            <a:r>
              <a:rPr lang="da-DK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448A75-B886-4029-8E2F-C25FC2CE699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942" y="1901221"/>
            <a:ext cx="7002527" cy="450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88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5A0D399-3695-D940-AD95-07DBD70F48EB}"/>
              </a:ext>
            </a:extLst>
          </p:cNvPr>
          <p:cNvSpPr/>
          <p:nvPr/>
        </p:nvSpPr>
        <p:spPr>
          <a:xfrm>
            <a:off x="0" y="1514827"/>
            <a:ext cx="12190413" cy="426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AD809-2D9D-B543-B670-2A2CC5A5E9DC}"/>
              </a:ext>
            </a:extLst>
          </p:cNvPr>
          <p:cNvSpPr txBox="1"/>
          <p:nvPr/>
        </p:nvSpPr>
        <p:spPr>
          <a:xfrm>
            <a:off x="1853963" y="2961902"/>
            <a:ext cx="3530133" cy="790101"/>
          </a:xfrm>
          <a:prstGeom prst="rect">
            <a:avLst/>
          </a:prstGeom>
          <a:solidFill>
            <a:schemeClr val="bg1"/>
          </a:solidFill>
        </p:spPr>
        <p:txBody>
          <a:bodyPr wrap="square" lIns="108853" tIns="54426" rIns="108853" bIns="54426" anchor="ctr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Any questions?</a:t>
            </a:r>
            <a:endParaRPr lang="en-GB" sz="3000" b="1" dirty="0">
              <a:solidFill>
                <a:prstClr val="white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8" y="1917868"/>
            <a:ext cx="4266645" cy="36584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6" b="38081"/>
          <a:stretch/>
        </p:blipFill>
        <p:spPr>
          <a:xfrm>
            <a:off x="3658448" y="247568"/>
            <a:ext cx="4873516" cy="10342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6E60FB9-6398-41BE-90CB-1BAAB42BE866}"/>
              </a:ext>
            </a:extLst>
          </p:cNvPr>
          <p:cNvSpPr txBox="1"/>
          <p:nvPr/>
        </p:nvSpPr>
        <p:spPr>
          <a:xfrm>
            <a:off x="8596781" y="6093699"/>
            <a:ext cx="3550277" cy="468411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algn="r"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F6A28D5-51A4-447A-8135-159B329FEA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8" y="5985367"/>
            <a:ext cx="1830798" cy="64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15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C4D4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0963300"/>
              </p:ext>
            </p:extLst>
          </p:nvPr>
        </p:nvGraphicFramePr>
        <p:xfrm>
          <a:off x="433770" y="1774782"/>
          <a:ext cx="11322873" cy="4409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73491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20"/>
          <a:stretch/>
        </p:blipFill>
        <p:spPr>
          <a:xfrm>
            <a:off x="416606" y="312254"/>
            <a:ext cx="5199692" cy="109396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39047" y="720769"/>
            <a:ext cx="5859667" cy="450954"/>
          </a:xfrm>
        </p:spPr>
        <p:txBody>
          <a:bodyPr/>
          <a:lstStyle/>
          <a:p>
            <a:pPr>
              <a:defRPr/>
            </a:pPr>
            <a:r>
              <a:rPr lang="da-DK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CF98C0-3FBE-4353-A239-F8C1D9D85C2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884" y="1459380"/>
            <a:ext cx="5292644" cy="52885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2318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20"/>
          <a:stretch/>
        </p:blipFill>
        <p:spPr>
          <a:xfrm>
            <a:off x="416606" y="312254"/>
            <a:ext cx="5199692" cy="109396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39047" y="720769"/>
            <a:ext cx="5859667" cy="450954"/>
          </a:xfrm>
        </p:spPr>
        <p:txBody>
          <a:bodyPr/>
          <a:lstStyle/>
          <a:p>
            <a:pPr>
              <a:defRPr/>
            </a:pPr>
            <a:r>
              <a:rPr lang="da-DK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D6D2367-ACB9-4D84-8D3D-32532DA54C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538" y="1494726"/>
            <a:ext cx="3667335" cy="512996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88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Work Packages</a:t>
            </a: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9854310"/>
              </p:ext>
            </p:extLst>
          </p:nvPr>
        </p:nvGraphicFramePr>
        <p:xfrm>
          <a:off x="416606" y="1742117"/>
          <a:ext cx="11430951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32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Networking Actions</a:t>
            </a: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1777260"/>
              </p:ext>
            </p:extLst>
          </p:nvPr>
        </p:nvGraphicFramePr>
        <p:xfrm>
          <a:off x="416606" y="1742117"/>
          <a:ext cx="11430951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35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Joint Research Actions</a:t>
            </a: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3392131"/>
              </p:ext>
            </p:extLst>
          </p:nvPr>
        </p:nvGraphicFramePr>
        <p:xfrm>
          <a:off x="416606" y="1742117"/>
          <a:ext cx="11430951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01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Joint Research Actions</a:t>
            </a: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0365819"/>
              </p:ext>
            </p:extLst>
          </p:nvPr>
        </p:nvGraphicFramePr>
        <p:xfrm>
          <a:off x="416606" y="1742117"/>
          <a:ext cx="11430951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98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20"/>
          <a:stretch/>
        </p:blipFill>
        <p:spPr>
          <a:xfrm>
            <a:off x="416606" y="312254"/>
            <a:ext cx="5199692" cy="109396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39047" y="720769"/>
            <a:ext cx="5859667" cy="450954"/>
          </a:xfrm>
        </p:spPr>
        <p:txBody>
          <a:bodyPr/>
          <a:lstStyle/>
          <a:p>
            <a:pPr>
              <a:defRPr/>
            </a:pPr>
            <a:r>
              <a:rPr lang="da-DK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Network of Infrastructures</a:t>
            </a:r>
            <a:endParaRPr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8EFBF6-5272-47C5-9EF5-8BCE112FAC0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232" y="1488638"/>
            <a:ext cx="6327629" cy="526934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5923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fault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98146</TotalTime>
  <Words>258</Words>
  <Application>Microsoft Office PowerPoint</Application>
  <PresentationFormat>Custom</PresentationFormat>
  <Paragraphs>48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Montserrat Light</vt:lpstr>
      <vt:lpstr>Vaud</vt:lpstr>
      <vt:lpstr>Default Theme</vt:lpstr>
      <vt:lpstr>1_Office Theme</vt:lpstr>
      <vt:lpstr>PowerPoint Presentation</vt:lpstr>
      <vt:lpstr>Summary</vt:lpstr>
      <vt:lpstr>Structure</vt:lpstr>
      <vt:lpstr>Structure</vt:lpstr>
      <vt:lpstr>Access Work Packages</vt:lpstr>
      <vt:lpstr>Networking Actions</vt:lpstr>
      <vt:lpstr>Joint Research Actions</vt:lpstr>
      <vt:lpstr>Joint Research Actions</vt:lpstr>
      <vt:lpstr>A Network of Infrastructures</vt:lpstr>
      <vt:lpstr>Structure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Wilson</dc:creator>
  <cp:lastModifiedBy>Quentin Groom</cp:lastModifiedBy>
  <cp:revision>14666</cp:revision>
  <dcterms:created xsi:type="dcterms:W3CDTF">2014-11-12T21:47:38Z</dcterms:created>
  <dcterms:modified xsi:type="dcterms:W3CDTF">2020-04-28T08:00:41Z</dcterms:modified>
</cp:coreProperties>
</file>