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90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4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09" indent="0" algn="ctr">
              <a:buNone/>
              <a:defRPr sz="2000"/>
            </a:lvl2pPr>
            <a:lvl3pPr marL="914217" indent="0" algn="ctr">
              <a:buNone/>
              <a:defRPr sz="1800"/>
            </a:lvl3pPr>
            <a:lvl4pPr marL="1371326" indent="0" algn="ctr">
              <a:buNone/>
              <a:defRPr sz="1600"/>
            </a:lvl4pPr>
            <a:lvl5pPr marL="1828434" indent="0" algn="ctr">
              <a:buNone/>
              <a:defRPr sz="1600"/>
            </a:lvl5pPr>
            <a:lvl6pPr marL="2285543" indent="0" algn="ctr">
              <a:buNone/>
              <a:defRPr sz="1600"/>
            </a:lvl6pPr>
            <a:lvl7pPr marL="2742651" indent="0" algn="ctr">
              <a:buNone/>
              <a:defRPr sz="1600"/>
            </a:lvl7pPr>
            <a:lvl8pPr marL="3199760" indent="0" algn="ctr">
              <a:buNone/>
              <a:defRPr sz="1600"/>
            </a:lvl8pPr>
            <a:lvl9pPr marL="365686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86707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3520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22299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66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5161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5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6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58888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12868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9" indent="0">
              <a:buNone/>
              <a:defRPr sz="2000" b="1"/>
            </a:lvl2pPr>
            <a:lvl3pPr marL="914217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3" indent="0">
              <a:buNone/>
              <a:defRPr sz="1600" b="1"/>
            </a:lvl6pPr>
            <a:lvl7pPr marL="2742651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9" indent="0">
              <a:buNone/>
              <a:defRPr sz="2000" b="1"/>
            </a:lvl2pPr>
            <a:lvl3pPr marL="914217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3" indent="0">
              <a:buNone/>
              <a:defRPr sz="1600" b="1"/>
            </a:lvl6pPr>
            <a:lvl7pPr marL="2742651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5358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0249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03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1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09" indent="0">
              <a:buNone/>
              <a:defRPr sz="1400"/>
            </a:lvl2pPr>
            <a:lvl3pPr marL="914217" indent="0">
              <a:buNone/>
              <a:defRPr sz="1200"/>
            </a:lvl3pPr>
            <a:lvl4pPr marL="1371326" indent="0">
              <a:buNone/>
              <a:defRPr sz="1000"/>
            </a:lvl4pPr>
            <a:lvl5pPr marL="1828434" indent="0">
              <a:buNone/>
              <a:defRPr sz="1000"/>
            </a:lvl5pPr>
            <a:lvl6pPr marL="2285543" indent="0">
              <a:buNone/>
              <a:defRPr sz="1000"/>
            </a:lvl6pPr>
            <a:lvl7pPr marL="2742651" indent="0">
              <a:buNone/>
              <a:defRPr sz="1000"/>
            </a:lvl7pPr>
            <a:lvl8pPr marL="3199760" indent="0">
              <a:buNone/>
              <a:defRPr sz="1000"/>
            </a:lvl8pPr>
            <a:lvl9pPr marL="365686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1594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1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109" indent="0">
              <a:buNone/>
              <a:defRPr sz="2799"/>
            </a:lvl2pPr>
            <a:lvl3pPr marL="914217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3" indent="0">
              <a:buNone/>
              <a:defRPr sz="2000"/>
            </a:lvl6pPr>
            <a:lvl7pPr marL="2742651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09" indent="0">
              <a:buNone/>
              <a:defRPr sz="1400"/>
            </a:lvl2pPr>
            <a:lvl3pPr marL="914217" indent="0">
              <a:buNone/>
              <a:defRPr sz="1200"/>
            </a:lvl3pPr>
            <a:lvl4pPr marL="1371326" indent="0">
              <a:buNone/>
              <a:defRPr sz="1000"/>
            </a:lvl4pPr>
            <a:lvl5pPr marL="1828434" indent="0">
              <a:buNone/>
              <a:defRPr sz="1000"/>
            </a:lvl5pPr>
            <a:lvl6pPr marL="2285543" indent="0">
              <a:buNone/>
              <a:defRPr sz="1000"/>
            </a:lvl6pPr>
            <a:lvl7pPr marL="2742651" indent="0">
              <a:buNone/>
              <a:defRPr sz="1000"/>
            </a:lvl7pPr>
            <a:lvl8pPr marL="3199760" indent="0">
              <a:buNone/>
              <a:defRPr sz="1000"/>
            </a:lvl8pPr>
            <a:lvl9pPr marL="365686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68962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0"/>
            <a:ext cx="2743200" cy="365125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0"/>
            <a:ext cx="4114800" cy="365125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514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217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54" indent="-228554" algn="l" defTabSz="91421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663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1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80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9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7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3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05" y="1405890"/>
            <a:ext cx="12187592" cy="5452110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9" tIns="22855" rIns="45709" bIns="22855" rtlCol="0" anchor="ctr"/>
          <a:lstStyle/>
          <a:p>
            <a:pPr algn="ctr" defTabSz="228554">
              <a:defRPr/>
            </a:pPr>
            <a:endParaRPr lang="en-GB" sz="9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2205" y="0"/>
            <a:ext cx="12187592" cy="1405891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9" tIns="22855" rIns="45709" bIns="22855" rtlCol="0" anchor="ctr"/>
          <a:lstStyle/>
          <a:p>
            <a:pPr algn="ctr" defTabSz="228554">
              <a:defRPr/>
            </a:pPr>
            <a:endParaRPr lang="en-GB" sz="9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2493" y="309369"/>
            <a:ext cx="6061151" cy="1325563"/>
          </a:xfrm>
        </p:spPr>
        <p:txBody>
          <a:bodyPr>
            <a:normAutofit/>
          </a:bodyPr>
          <a:lstStyle/>
          <a:p>
            <a:pPr algn="r"/>
            <a:r>
              <a:rPr lang="en-US" sz="3299" dirty="0">
                <a:latin typeface="Arial" panose="020B0604020202020204" pitchFamily="34" charset="0"/>
                <a:cs typeface="Arial" panose="020B0604020202020204" pitchFamily="34" charset="0"/>
              </a:rPr>
              <a:t>Risks: COVID-19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14" y="403731"/>
            <a:ext cx="4704720" cy="832039"/>
          </a:xfrm>
          <a:prstGeom prst="rect">
            <a:avLst/>
          </a:prstGeom>
        </p:spPr>
      </p:pic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95FC1E9-A58E-4693-BBF7-5A8FBB60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851168"/>
              </p:ext>
            </p:extLst>
          </p:nvPr>
        </p:nvGraphicFramePr>
        <p:xfrm>
          <a:off x="448356" y="1634932"/>
          <a:ext cx="11362644" cy="5056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322">
                  <a:extLst>
                    <a:ext uri="{9D8B030D-6E8A-4147-A177-3AD203B41FA5}">
                      <a16:colId xmlns:a16="http://schemas.microsoft.com/office/drawing/2014/main" val="2598948636"/>
                    </a:ext>
                  </a:extLst>
                </a:gridCol>
                <a:gridCol w="5681322">
                  <a:extLst>
                    <a:ext uri="{9D8B030D-6E8A-4147-A177-3AD203B41FA5}">
                      <a16:colId xmlns:a16="http://schemas.microsoft.com/office/drawing/2014/main" val="3465432259"/>
                    </a:ext>
                  </a:extLst>
                </a:gridCol>
              </a:tblGrid>
              <a:tr h="562973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Risk / 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Mitigation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225793"/>
                  </a:ext>
                </a:extLst>
              </a:tr>
              <a:tr h="692788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Project staff unavailable / overloaded / recruitment delays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Use deputies where available.  Delay timetable.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35958"/>
                  </a:ext>
                </a:extLst>
              </a:tr>
              <a:tr h="692788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Meetings / workshops / conferences cancelled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Present virtually if possible.  Increase social media use.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643342"/>
                  </a:ext>
                </a:extLst>
              </a:tr>
              <a:tr h="692788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Knock-on effects / WP dependencies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Examine Gantt chart &amp; alert task leaders / WP leaders of risks.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649615"/>
                  </a:ext>
                </a:extLst>
              </a:tr>
              <a:tr h="692788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Collections / laboratories / infrastructure closed or inaccessible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Delay timetable.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502973"/>
                  </a:ext>
                </a:extLst>
              </a:tr>
              <a:tr h="562973"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105118"/>
                  </a:ext>
                </a:extLst>
              </a:tr>
              <a:tr h="562973">
                <a:tc>
                  <a:txBody>
                    <a:bodyPr/>
                    <a:lstStyle/>
                    <a:p>
                      <a:endParaRPr lang="en-GB" sz="2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589131"/>
                  </a:ext>
                </a:extLst>
              </a:tr>
              <a:tr h="562973">
                <a:tc>
                  <a:txBody>
                    <a:bodyPr/>
                    <a:lstStyle/>
                    <a:p>
                      <a:endParaRPr lang="en-GB" sz="2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90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34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Default Theme</vt:lpstr>
      <vt:lpstr>Risks: COVID-19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2 agenda</dc:title>
  <dc:creator>Kristina Gorman</dc:creator>
  <cp:lastModifiedBy>Kristina Gorman</cp:lastModifiedBy>
  <cp:revision>3</cp:revision>
  <dcterms:created xsi:type="dcterms:W3CDTF">2020-04-29T07:37:01Z</dcterms:created>
  <dcterms:modified xsi:type="dcterms:W3CDTF">2020-04-29T07:48:55Z</dcterms:modified>
</cp:coreProperties>
</file>