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2" r:id="rId1"/>
    <p:sldMasterId id="2147483897" r:id="rId2"/>
  </p:sldMasterIdLst>
  <p:notesMasterIdLst>
    <p:notesMasterId r:id="rId12"/>
  </p:notesMasterIdLst>
  <p:sldIdLst>
    <p:sldId id="3881" r:id="rId3"/>
    <p:sldId id="3874" r:id="rId4"/>
    <p:sldId id="3882" r:id="rId5"/>
    <p:sldId id="3870" r:id="rId6"/>
    <p:sldId id="3876" r:id="rId7"/>
    <p:sldId id="3887" r:id="rId8"/>
    <p:sldId id="3872" r:id="rId9"/>
    <p:sldId id="3886" r:id="rId10"/>
    <p:sldId id="3885" r:id="rId11"/>
  </p:sldIdLst>
  <p:sldSz cx="12190413" cy="6859588"/>
  <p:notesSz cx="6858000" cy="9144000"/>
  <p:defaultTextStyle>
    <a:defPPr>
      <a:defRPr lang="en-US"/>
    </a:defPPr>
    <a:lvl1pPr marL="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2286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4572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6858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9144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1430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3716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16002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18288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5" pos="14474" userDrawn="1">
          <p15:clr>
            <a:srgbClr val="A4A3A4"/>
          </p15:clr>
        </p15:guide>
        <p15:guide id="52" pos="7680" userDrawn="1">
          <p15:clr>
            <a:srgbClr val="A4A3A4"/>
          </p15:clr>
        </p15:guide>
        <p15:guide id="53" orient="horz" pos="4320" userDrawn="1">
          <p15:clr>
            <a:srgbClr val="A4A3A4"/>
          </p15:clr>
        </p15:guide>
        <p15:guide id="55" pos="12529" userDrawn="1">
          <p15:clr>
            <a:srgbClr val="A4A3A4"/>
          </p15:clr>
        </p15:guide>
        <p15:guide id="56" orient="horz" pos="6984" userDrawn="1">
          <p15:clr>
            <a:srgbClr val="A4A3A4"/>
          </p15:clr>
        </p15:guide>
        <p15:guide id="57" orient="horz" pos="2161">
          <p15:clr>
            <a:srgbClr val="A4A3A4"/>
          </p15:clr>
        </p15:guide>
        <p15:guide id="58" orient="horz" pos="3493">
          <p15:clr>
            <a:srgbClr val="A4A3A4"/>
          </p15:clr>
        </p15:guide>
        <p15:guide id="59" pos="7236">
          <p15:clr>
            <a:srgbClr val="A4A3A4"/>
          </p15:clr>
        </p15:guide>
        <p15:guide id="60" pos="3840">
          <p15:clr>
            <a:srgbClr val="A4A3A4"/>
          </p15:clr>
        </p15:guide>
        <p15:guide id="61" pos="626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3C7A"/>
    <a:srgbClr val="FFFFFF"/>
    <a:srgbClr val="D9D9D9"/>
    <a:srgbClr val="F6F8FC"/>
    <a:srgbClr val="F2F2F2"/>
    <a:srgbClr val="6DA3D8"/>
    <a:srgbClr val="0303E7"/>
    <a:srgbClr val="C4D4E2"/>
    <a:srgbClr val="C2EBFA"/>
    <a:srgbClr val="C8E3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721" autoAdjust="0"/>
    <p:restoredTop sz="96405" autoAdjust="0"/>
  </p:normalViewPr>
  <p:slideViewPr>
    <p:cSldViewPr snapToGrid="0" snapToObjects="1">
      <p:cViewPr varScale="1">
        <p:scale>
          <a:sx n="64" d="100"/>
          <a:sy n="64" d="100"/>
        </p:scale>
        <p:origin x="956" y="40"/>
      </p:cViewPr>
      <p:guideLst>
        <p:guide pos="14474"/>
        <p:guide pos="7680"/>
        <p:guide orient="horz" pos="4320"/>
        <p:guide pos="12529"/>
        <p:guide orient="horz" pos="6984"/>
        <p:guide orient="horz" pos="2161"/>
        <p:guide orient="horz" pos="3493"/>
        <p:guide pos="7236"/>
        <p:guide pos="3840"/>
        <p:guide pos="62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D791C3-811A-4498-9C80-25DD57921CF1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1235529-EA89-452E-87A8-5822294E6A07}">
      <dgm:prSet phldrT="[Text]" custT="1"/>
      <dgm:spPr>
        <a:solidFill>
          <a:srgbClr val="1F3C7A"/>
        </a:solidFill>
      </dgm:spPr>
      <dgm:t>
        <a:bodyPr/>
        <a:lstStyle/>
        <a:p>
          <a:r>
            <a:rPr lang="en-GB" sz="2400" b="1" dirty="0"/>
            <a:t>Coordination </a:t>
          </a:r>
          <a:r>
            <a:rPr lang="en-GB" sz="2400" dirty="0"/>
            <a:t>in policy development processes; H</a:t>
          </a:r>
          <a:r>
            <a:rPr lang="en-GB" sz="2400" b="1" dirty="0"/>
            <a:t>armonisation </a:t>
          </a:r>
          <a:r>
            <a:rPr lang="en-GB" sz="2400" dirty="0"/>
            <a:t>of policy implementation actions and the S</a:t>
          </a:r>
          <a:r>
            <a:rPr lang="en-GB" sz="2400" b="1" dirty="0"/>
            <a:t>upport activities</a:t>
          </a:r>
          <a:r>
            <a:rPr lang="en-GB" sz="2400" dirty="0"/>
            <a:t>, including </a:t>
          </a:r>
          <a:r>
            <a:rPr lang="en-GB" sz="2400" b="1" dirty="0"/>
            <a:t>training and helpdesk</a:t>
          </a:r>
          <a:r>
            <a:rPr lang="en-GB" sz="2400" dirty="0"/>
            <a:t>. </a:t>
          </a:r>
        </a:p>
      </dgm:t>
    </dgm:pt>
    <dgm:pt modelId="{7B3A0D52-9003-4D28-8AFE-FC5FD464F7E0}" type="parTrans" cxnId="{1D0FBC94-7A70-473F-A159-4E7CB400BFD4}">
      <dgm:prSet/>
      <dgm:spPr/>
      <dgm:t>
        <a:bodyPr/>
        <a:lstStyle/>
        <a:p>
          <a:endParaRPr lang="en-GB"/>
        </a:p>
      </dgm:t>
    </dgm:pt>
    <dgm:pt modelId="{A158FC50-2E32-4725-BB31-638E00BE30BA}" type="sibTrans" cxnId="{1D0FBC94-7A70-473F-A159-4E7CB400BFD4}">
      <dgm:prSet/>
      <dgm:spPr/>
      <dgm:t>
        <a:bodyPr/>
        <a:lstStyle/>
        <a:p>
          <a:endParaRPr lang="en-GB"/>
        </a:p>
      </dgm:t>
    </dgm:pt>
    <dgm:pt modelId="{AA2A654D-87E3-46B3-A29E-2DD867B9B199}">
      <dgm:prSet phldrT="[Text]" custT="1"/>
      <dgm:spPr>
        <a:solidFill>
          <a:srgbClr val="F6F8FC"/>
        </a:solidFill>
      </dgm:spPr>
      <dgm:t>
        <a:bodyPr/>
        <a:lstStyle/>
        <a:p>
          <a:r>
            <a:rPr lang="en-GB" sz="2400" dirty="0">
              <a:solidFill>
                <a:schemeClr val="tx1"/>
              </a:solidFill>
            </a:rPr>
            <a:t>CREATE implementation guidance for policies </a:t>
          </a:r>
        </a:p>
      </dgm:t>
    </dgm:pt>
    <dgm:pt modelId="{B04E782E-73C0-47E0-9526-F66A8FEE9213}" type="parTrans" cxnId="{260C4773-780D-41EE-B679-D38F1BA90F55}">
      <dgm:prSet/>
      <dgm:spPr/>
      <dgm:t>
        <a:bodyPr/>
        <a:lstStyle/>
        <a:p>
          <a:endParaRPr lang="en-GB"/>
        </a:p>
      </dgm:t>
    </dgm:pt>
    <dgm:pt modelId="{5B6DBDAC-8908-47E7-AAA1-CBDD2E0B452E}" type="sibTrans" cxnId="{260C4773-780D-41EE-B679-D38F1BA90F55}">
      <dgm:prSet/>
      <dgm:spPr/>
      <dgm:t>
        <a:bodyPr/>
        <a:lstStyle/>
        <a:p>
          <a:endParaRPr lang="en-GB"/>
        </a:p>
      </dgm:t>
    </dgm:pt>
    <dgm:pt modelId="{15C0682F-A2F9-4FD7-BD3C-3622B1B9AF68}">
      <dgm:prSet phldrT="[Text]" custT="1"/>
      <dgm:spPr>
        <a:solidFill>
          <a:srgbClr val="F6F8FC"/>
        </a:solidFill>
      </dgm:spPr>
      <dgm:t>
        <a:bodyPr/>
        <a:lstStyle/>
        <a:p>
          <a:r>
            <a:rPr lang="en" sz="2400" dirty="0">
              <a:solidFill>
                <a:schemeClr val="tx1"/>
              </a:solidFill>
            </a:rPr>
            <a:t>DISSEMINATE best practices and standard operating procedures</a:t>
          </a:r>
          <a:endParaRPr lang="en-GB" sz="2400" dirty="0">
            <a:solidFill>
              <a:schemeClr val="tx1"/>
            </a:solidFill>
          </a:endParaRPr>
        </a:p>
      </dgm:t>
    </dgm:pt>
    <dgm:pt modelId="{274B67F2-B558-4A8B-A3C2-4D9EFC81E3C8}" type="parTrans" cxnId="{285A8D47-F8A8-41FD-BBA9-9EFAF991061A}">
      <dgm:prSet/>
      <dgm:spPr/>
      <dgm:t>
        <a:bodyPr/>
        <a:lstStyle/>
        <a:p>
          <a:endParaRPr lang="en-GB"/>
        </a:p>
      </dgm:t>
    </dgm:pt>
    <dgm:pt modelId="{2EAEB770-3062-4669-AB26-BD86276E66BA}" type="sibTrans" cxnId="{285A8D47-F8A8-41FD-BBA9-9EFAF991061A}">
      <dgm:prSet/>
      <dgm:spPr/>
      <dgm:t>
        <a:bodyPr/>
        <a:lstStyle/>
        <a:p>
          <a:endParaRPr lang="en-GB"/>
        </a:p>
      </dgm:t>
    </dgm:pt>
    <dgm:pt modelId="{8880790E-275B-4E79-9E0C-8D98E6FBF799}">
      <dgm:prSet phldrT="[Text]" custT="1"/>
      <dgm:spPr>
        <a:solidFill>
          <a:srgbClr val="F6F8FC"/>
        </a:solidFill>
      </dgm:spPr>
      <dgm:t>
        <a:bodyPr/>
        <a:lstStyle/>
        <a:p>
          <a:r>
            <a:rPr lang="en-GB" sz="2400" dirty="0">
              <a:solidFill>
                <a:schemeClr val="tx1"/>
              </a:solidFill>
            </a:rPr>
            <a:t>PROVIDE </a:t>
          </a:r>
          <a:r>
            <a:rPr lang="en" sz="2400" dirty="0">
              <a:solidFill>
                <a:schemeClr val="tx1"/>
              </a:solidFill>
            </a:rPr>
            <a:t>helpdesk support resources </a:t>
          </a:r>
          <a:endParaRPr lang="en-GB" sz="2400" dirty="0">
            <a:solidFill>
              <a:schemeClr val="tx1"/>
            </a:solidFill>
          </a:endParaRPr>
        </a:p>
      </dgm:t>
    </dgm:pt>
    <dgm:pt modelId="{36A22BB0-BC84-4EDA-99B8-D33A7989DAC9}" type="parTrans" cxnId="{F8ACC97D-B6F5-4B00-BC3E-B44EA78ECF01}">
      <dgm:prSet/>
      <dgm:spPr/>
      <dgm:t>
        <a:bodyPr/>
        <a:lstStyle/>
        <a:p>
          <a:endParaRPr lang="en-GB"/>
        </a:p>
      </dgm:t>
    </dgm:pt>
    <dgm:pt modelId="{D6BDCCFF-2FAE-434D-B4AF-58F5DEAE91BE}" type="sibTrans" cxnId="{F8ACC97D-B6F5-4B00-BC3E-B44EA78ECF01}">
      <dgm:prSet/>
      <dgm:spPr/>
      <dgm:t>
        <a:bodyPr/>
        <a:lstStyle/>
        <a:p>
          <a:endParaRPr lang="en-GB"/>
        </a:p>
      </dgm:t>
    </dgm:pt>
    <dgm:pt modelId="{C74D72C8-C7C4-4EBC-8147-199756139291}">
      <dgm:prSet phldrT="[Text]" custT="1"/>
      <dgm:spPr>
        <a:solidFill>
          <a:srgbClr val="F6F8FC"/>
        </a:solidFill>
      </dgm:spPr>
      <dgm:t>
        <a:bodyPr/>
        <a:lstStyle/>
        <a:p>
          <a:r>
            <a:rPr lang="en" sz="2400" dirty="0">
              <a:solidFill>
                <a:schemeClr val="tx1"/>
              </a:solidFill>
            </a:rPr>
            <a:t>IDENTIFY trining programmes to expand digital workforce skills</a:t>
          </a:r>
          <a:endParaRPr lang="en-GB" sz="2400" dirty="0">
            <a:solidFill>
              <a:schemeClr val="tx1"/>
            </a:solidFill>
          </a:endParaRPr>
        </a:p>
      </dgm:t>
    </dgm:pt>
    <dgm:pt modelId="{73836C7D-AABC-41A3-A13B-E920F5727F5D}" type="parTrans" cxnId="{3B6E9D0A-193E-4494-A838-973FD22563E1}">
      <dgm:prSet/>
      <dgm:spPr/>
      <dgm:t>
        <a:bodyPr/>
        <a:lstStyle/>
        <a:p>
          <a:endParaRPr lang="en-BE"/>
        </a:p>
      </dgm:t>
    </dgm:pt>
    <dgm:pt modelId="{1CC196F3-BAC3-4106-8864-57F4F8BD545F}" type="sibTrans" cxnId="{3B6E9D0A-193E-4494-A838-973FD22563E1}">
      <dgm:prSet/>
      <dgm:spPr/>
      <dgm:t>
        <a:bodyPr/>
        <a:lstStyle/>
        <a:p>
          <a:endParaRPr lang="en-BE"/>
        </a:p>
      </dgm:t>
    </dgm:pt>
    <dgm:pt modelId="{B6CFC09C-CF91-494A-9972-844F8E6A1BD9}">
      <dgm:prSet phldrT="[Text]" custT="1"/>
      <dgm:spPr>
        <a:solidFill>
          <a:srgbClr val="F6F8FC"/>
        </a:solidFill>
      </dgm:spPr>
      <dgm:t>
        <a:bodyPr/>
        <a:lstStyle/>
        <a:p>
          <a:r>
            <a:rPr lang="en-GB" sz="2400" dirty="0">
              <a:solidFill>
                <a:schemeClr val="tx1"/>
              </a:solidFill>
            </a:rPr>
            <a:t>SHARE online resources on prioritised management topics</a:t>
          </a:r>
        </a:p>
      </dgm:t>
    </dgm:pt>
    <dgm:pt modelId="{BC0836EF-CE2E-4F7D-A979-FAF9B7692978}" type="parTrans" cxnId="{C7FC9543-B004-4561-911E-9A26609A8FCA}">
      <dgm:prSet/>
      <dgm:spPr/>
      <dgm:t>
        <a:bodyPr/>
        <a:lstStyle/>
        <a:p>
          <a:endParaRPr lang="en-BE"/>
        </a:p>
      </dgm:t>
    </dgm:pt>
    <dgm:pt modelId="{74144D8D-C2E3-4ECA-BED5-DDA69B776492}" type="sibTrans" cxnId="{C7FC9543-B004-4561-911E-9A26609A8FCA}">
      <dgm:prSet/>
      <dgm:spPr/>
      <dgm:t>
        <a:bodyPr/>
        <a:lstStyle/>
        <a:p>
          <a:endParaRPr lang="en-BE"/>
        </a:p>
      </dgm:t>
    </dgm:pt>
    <dgm:pt modelId="{1D68A661-5ED1-4FFE-9D98-C497D2F1DB6F}" type="pres">
      <dgm:prSet presAssocID="{6CD791C3-811A-4498-9C80-25DD57921CF1}" presName="composite" presStyleCnt="0">
        <dgm:presLayoutVars>
          <dgm:chMax val="1"/>
          <dgm:dir/>
          <dgm:resizeHandles val="exact"/>
        </dgm:presLayoutVars>
      </dgm:prSet>
      <dgm:spPr/>
    </dgm:pt>
    <dgm:pt modelId="{3A8E24D5-C142-4A4F-A715-A97E334D8FD5}" type="pres">
      <dgm:prSet presAssocID="{41235529-EA89-452E-87A8-5822294E6A07}" presName="roof" presStyleLbl="dkBgShp" presStyleIdx="0" presStyleCnt="2" custLinFactNeighborX="1937" custLinFactNeighborY="-26337"/>
      <dgm:spPr/>
    </dgm:pt>
    <dgm:pt modelId="{3681DF5A-AB96-4CB7-BA10-8C71F4AB2552}" type="pres">
      <dgm:prSet presAssocID="{41235529-EA89-452E-87A8-5822294E6A07}" presName="pillars" presStyleCnt="0"/>
      <dgm:spPr/>
    </dgm:pt>
    <dgm:pt modelId="{810B3C2B-7778-4FBB-8B71-6F8AC61491B1}" type="pres">
      <dgm:prSet presAssocID="{41235529-EA89-452E-87A8-5822294E6A07}" presName="pillar1" presStyleLbl="node1" presStyleIdx="0" presStyleCnt="5" custScaleX="60489" custLinFactNeighborX="-147">
        <dgm:presLayoutVars>
          <dgm:bulletEnabled val="1"/>
        </dgm:presLayoutVars>
      </dgm:prSet>
      <dgm:spPr/>
    </dgm:pt>
    <dgm:pt modelId="{4A0DB99A-0F7C-48C4-8784-AB75AA6E8F29}" type="pres">
      <dgm:prSet presAssocID="{15C0682F-A2F9-4FD7-BD3C-3622B1B9AF68}" presName="pillarX" presStyleLbl="node1" presStyleIdx="1" presStyleCnt="5" custScaleX="70481">
        <dgm:presLayoutVars>
          <dgm:bulletEnabled val="1"/>
        </dgm:presLayoutVars>
      </dgm:prSet>
      <dgm:spPr/>
    </dgm:pt>
    <dgm:pt modelId="{4A9FEA49-FCBF-4D84-9DDD-89689B32DA66}" type="pres">
      <dgm:prSet presAssocID="{B6CFC09C-CF91-494A-9972-844F8E6A1BD9}" presName="pillarX" presStyleLbl="node1" presStyleIdx="2" presStyleCnt="5" custScaleX="58594">
        <dgm:presLayoutVars>
          <dgm:bulletEnabled val="1"/>
        </dgm:presLayoutVars>
      </dgm:prSet>
      <dgm:spPr/>
    </dgm:pt>
    <dgm:pt modelId="{EEF91EFB-02CE-4FD8-B448-5E13D69C04B3}" type="pres">
      <dgm:prSet presAssocID="{C74D72C8-C7C4-4EBC-8147-199756139291}" presName="pillarX" presStyleLbl="node1" presStyleIdx="3" presStyleCnt="5" custScaleX="47565">
        <dgm:presLayoutVars>
          <dgm:bulletEnabled val="1"/>
        </dgm:presLayoutVars>
      </dgm:prSet>
      <dgm:spPr/>
    </dgm:pt>
    <dgm:pt modelId="{DEA11802-4A5A-462E-B37D-7F5818E818C2}" type="pres">
      <dgm:prSet presAssocID="{8880790E-275B-4E79-9E0C-8D98E6FBF799}" presName="pillarX" presStyleLbl="node1" presStyleIdx="4" presStyleCnt="5" custScaleX="51858">
        <dgm:presLayoutVars>
          <dgm:bulletEnabled val="1"/>
        </dgm:presLayoutVars>
      </dgm:prSet>
      <dgm:spPr/>
    </dgm:pt>
    <dgm:pt modelId="{5E813947-DC6C-4088-B534-4E3EF8D905D9}" type="pres">
      <dgm:prSet presAssocID="{41235529-EA89-452E-87A8-5822294E6A07}" presName="base" presStyleLbl="dkBgShp" presStyleIdx="1" presStyleCnt="2"/>
      <dgm:spPr>
        <a:solidFill>
          <a:srgbClr val="1F3C7A"/>
        </a:solidFill>
      </dgm:spPr>
    </dgm:pt>
  </dgm:ptLst>
  <dgm:cxnLst>
    <dgm:cxn modelId="{ADE5FA09-641D-49AB-9999-349FC32FD4B9}" type="presOf" srcId="{6CD791C3-811A-4498-9C80-25DD57921CF1}" destId="{1D68A661-5ED1-4FFE-9D98-C497D2F1DB6F}" srcOrd="0" destOrd="0" presId="urn:microsoft.com/office/officeart/2005/8/layout/hList3"/>
    <dgm:cxn modelId="{3B6E9D0A-193E-4494-A838-973FD22563E1}" srcId="{41235529-EA89-452E-87A8-5822294E6A07}" destId="{C74D72C8-C7C4-4EBC-8147-199756139291}" srcOrd="3" destOrd="0" parTransId="{73836C7D-AABC-41A3-A13B-E920F5727F5D}" sibTransId="{1CC196F3-BAC3-4106-8864-57F4F8BD545F}"/>
    <dgm:cxn modelId="{C7FC9543-B004-4561-911E-9A26609A8FCA}" srcId="{41235529-EA89-452E-87A8-5822294E6A07}" destId="{B6CFC09C-CF91-494A-9972-844F8E6A1BD9}" srcOrd="2" destOrd="0" parTransId="{BC0836EF-CE2E-4F7D-A979-FAF9B7692978}" sibTransId="{74144D8D-C2E3-4ECA-BED5-DDA69B776492}"/>
    <dgm:cxn modelId="{285A8D47-F8A8-41FD-BBA9-9EFAF991061A}" srcId="{41235529-EA89-452E-87A8-5822294E6A07}" destId="{15C0682F-A2F9-4FD7-BD3C-3622B1B9AF68}" srcOrd="1" destOrd="0" parTransId="{274B67F2-B558-4A8B-A3C2-4D9EFC81E3C8}" sibTransId="{2EAEB770-3062-4669-AB26-BD86276E66BA}"/>
    <dgm:cxn modelId="{30186C4E-0EAE-4D62-B1C0-8A63848F7FFF}" type="presOf" srcId="{B6CFC09C-CF91-494A-9972-844F8E6A1BD9}" destId="{4A9FEA49-FCBF-4D84-9DDD-89689B32DA66}" srcOrd="0" destOrd="0" presId="urn:microsoft.com/office/officeart/2005/8/layout/hList3"/>
    <dgm:cxn modelId="{260C4773-780D-41EE-B679-D38F1BA90F55}" srcId="{41235529-EA89-452E-87A8-5822294E6A07}" destId="{AA2A654D-87E3-46B3-A29E-2DD867B9B199}" srcOrd="0" destOrd="0" parTransId="{B04E782E-73C0-47E0-9526-F66A8FEE9213}" sibTransId="{5B6DBDAC-8908-47E7-AAA1-CBDD2E0B452E}"/>
    <dgm:cxn modelId="{F8ACC97D-B6F5-4B00-BC3E-B44EA78ECF01}" srcId="{41235529-EA89-452E-87A8-5822294E6A07}" destId="{8880790E-275B-4E79-9E0C-8D98E6FBF799}" srcOrd="4" destOrd="0" parTransId="{36A22BB0-BC84-4EDA-99B8-D33A7989DAC9}" sibTransId="{D6BDCCFF-2FAE-434D-B4AF-58F5DEAE91BE}"/>
    <dgm:cxn modelId="{AE79968C-52C1-4C63-9AAB-66D041892F13}" type="presOf" srcId="{8880790E-275B-4E79-9E0C-8D98E6FBF799}" destId="{DEA11802-4A5A-462E-B37D-7F5818E818C2}" srcOrd="0" destOrd="0" presId="urn:microsoft.com/office/officeart/2005/8/layout/hList3"/>
    <dgm:cxn modelId="{1D0FBC94-7A70-473F-A159-4E7CB400BFD4}" srcId="{6CD791C3-811A-4498-9C80-25DD57921CF1}" destId="{41235529-EA89-452E-87A8-5822294E6A07}" srcOrd="0" destOrd="0" parTransId="{7B3A0D52-9003-4D28-8AFE-FC5FD464F7E0}" sibTransId="{A158FC50-2E32-4725-BB31-638E00BE30BA}"/>
    <dgm:cxn modelId="{D2034296-0924-406B-B442-5BBB1292BF69}" type="presOf" srcId="{15C0682F-A2F9-4FD7-BD3C-3622B1B9AF68}" destId="{4A0DB99A-0F7C-48C4-8784-AB75AA6E8F29}" srcOrd="0" destOrd="0" presId="urn:microsoft.com/office/officeart/2005/8/layout/hList3"/>
    <dgm:cxn modelId="{53D9A49B-325F-4293-9C01-0B5B8FD3CD00}" type="presOf" srcId="{C74D72C8-C7C4-4EBC-8147-199756139291}" destId="{EEF91EFB-02CE-4FD8-B448-5E13D69C04B3}" srcOrd="0" destOrd="0" presId="urn:microsoft.com/office/officeart/2005/8/layout/hList3"/>
    <dgm:cxn modelId="{442FABA2-6A83-4E87-9FBE-ECE2DE77D6FC}" type="presOf" srcId="{41235529-EA89-452E-87A8-5822294E6A07}" destId="{3A8E24D5-C142-4A4F-A715-A97E334D8FD5}" srcOrd="0" destOrd="0" presId="urn:microsoft.com/office/officeart/2005/8/layout/hList3"/>
    <dgm:cxn modelId="{71447BFF-E11C-4B66-9549-4D2AF6844B51}" type="presOf" srcId="{AA2A654D-87E3-46B3-A29E-2DD867B9B199}" destId="{810B3C2B-7778-4FBB-8B71-6F8AC61491B1}" srcOrd="0" destOrd="0" presId="urn:microsoft.com/office/officeart/2005/8/layout/hList3"/>
    <dgm:cxn modelId="{E7283179-E43E-4C46-A360-4BE3B4EB43A4}" type="presParOf" srcId="{1D68A661-5ED1-4FFE-9D98-C497D2F1DB6F}" destId="{3A8E24D5-C142-4A4F-A715-A97E334D8FD5}" srcOrd="0" destOrd="0" presId="urn:microsoft.com/office/officeart/2005/8/layout/hList3"/>
    <dgm:cxn modelId="{0A60FBD1-6C16-41B5-8852-293419AB1C63}" type="presParOf" srcId="{1D68A661-5ED1-4FFE-9D98-C497D2F1DB6F}" destId="{3681DF5A-AB96-4CB7-BA10-8C71F4AB2552}" srcOrd="1" destOrd="0" presId="urn:microsoft.com/office/officeart/2005/8/layout/hList3"/>
    <dgm:cxn modelId="{905907F8-0990-47CF-9F78-CF5DEED9EC22}" type="presParOf" srcId="{3681DF5A-AB96-4CB7-BA10-8C71F4AB2552}" destId="{810B3C2B-7778-4FBB-8B71-6F8AC61491B1}" srcOrd="0" destOrd="0" presId="urn:microsoft.com/office/officeart/2005/8/layout/hList3"/>
    <dgm:cxn modelId="{B79C1CAF-1AB4-495D-8927-D46E6984BDC2}" type="presParOf" srcId="{3681DF5A-AB96-4CB7-BA10-8C71F4AB2552}" destId="{4A0DB99A-0F7C-48C4-8784-AB75AA6E8F29}" srcOrd="1" destOrd="0" presId="urn:microsoft.com/office/officeart/2005/8/layout/hList3"/>
    <dgm:cxn modelId="{381A03B0-8C3A-4658-818D-F44C9201A078}" type="presParOf" srcId="{3681DF5A-AB96-4CB7-BA10-8C71F4AB2552}" destId="{4A9FEA49-FCBF-4D84-9DDD-89689B32DA66}" srcOrd="2" destOrd="0" presId="urn:microsoft.com/office/officeart/2005/8/layout/hList3"/>
    <dgm:cxn modelId="{65EC9566-AB8D-477B-9727-FA103C7E1DA3}" type="presParOf" srcId="{3681DF5A-AB96-4CB7-BA10-8C71F4AB2552}" destId="{EEF91EFB-02CE-4FD8-B448-5E13D69C04B3}" srcOrd="3" destOrd="0" presId="urn:microsoft.com/office/officeart/2005/8/layout/hList3"/>
    <dgm:cxn modelId="{DF080918-B0C2-423E-8E4E-C5D87CF4722D}" type="presParOf" srcId="{3681DF5A-AB96-4CB7-BA10-8C71F4AB2552}" destId="{DEA11802-4A5A-462E-B37D-7F5818E818C2}" srcOrd="4" destOrd="0" presId="urn:microsoft.com/office/officeart/2005/8/layout/hList3"/>
    <dgm:cxn modelId="{B3C09BEB-3BE6-41AE-9C31-FE67FB5DD4B6}" type="presParOf" srcId="{1D68A661-5ED1-4FFE-9D98-C497D2F1DB6F}" destId="{5E813947-DC6C-4088-B534-4E3EF8D905D9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32F1C4-CE23-4B17-8F24-BE6AC62B5DD2}" type="doc">
      <dgm:prSet loTypeId="urn:microsoft.com/office/officeart/2005/8/layout/h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75151AD3-56D0-4892-9CC3-0245E0F61F03}">
      <dgm:prSet phldrT="[Text]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Task 2.2 (M1-18)</a:t>
          </a:r>
        </a:p>
      </dgm:t>
    </dgm:pt>
    <dgm:pt modelId="{251E6184-4BAA-4DDB-A10B-FABA4B4EC6AC}" type="parTrans" cxnId="{B3DE65D2-24BB-4268-AA0A-53ADA4D0C0D3}">
      <dgm:prSet/>
      <dgm:spPr/>
      <dgm:t>
        <a:bodyPr/>
        <a:lstStyle/>
        <a:p>
          <a:endParaRPr lang="en-US"/>
        </a:p>
      </dgm:t>
    </dgm:pt>
    <dgm:pt modelId="{8D6B5241-E3C8-447A-AED6-C9C8EC5B134E}" type="sibTrans" cxnId="{B3DE65D2-24BB-4268-AA0A-53ADA4D0C0D3}">
      <dgm:prSet/>
      <dgm:spPr/>
      <dgm:t>
        <a:bodyPr/>
        <a:lstStyle/>
        <a:p>
          <a:endParaRPr lang="en-US"/>
        </a:p>
      </dgm:t>
    </dgm:pt>
    <dgm:pt modelId="{C8B9AACC-6090-4E93-B112-FEF419B2C8C0}">
      <dgm:prSet phldrT="[Text]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Task 2.3 (M1-24)</a:t>
          </a:r>
        </a:p>
      </dgm:t>
    </dgm:pt>
    <dgm:pt modelId="{A7E617ED-9935-4663-8F3F-C5929E3D596D}" type="parTrans" cxnId="{0839064A-C0A4-4793-98C9-AD59CECDA429}">
      <dgm:prSet/>
      <dgm:spPr/>
      <dgm:t>
        <a:bodyPr/>
        <a:lstStyle/>
        <a:p>
          <a:endParaRPr lang="en-US"/>
        </a:p>
      </dgm:t>
    </dgm:pt>
    <dgm:pt modelId="{189DEA9E-C25E-4034-8501-E0959F0E50DA}" type="sibTrans" cxnId="{0839064A-C0A4-4793-98C9-AD59CECDA429}">
      <dgm:prSet/>
      <dgm:spPr/>
      <dgm:t>
        <a:bodyPr/>
        <a:lstStyle/>
        <a:p>
          <a:endParaRPr lang="en-US"/>
        </a:p>
      </dgm:t>
    </dgm:pt>
    <dgm:pt modelId="{C5E6BC8D-1A4E-42C8-8E2C-7EC17FC2E1D1}">
      <dgm:prSet phldrT="[Text]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Task 2.4 (M19-46)</a:t>
          </a:r>
        </a:p>
      </dgm:t>
    </dgm:pt>
    <dgm:pt modelId="{D540C9D5-0D0F-4ED0-A8C6-5122EF89E0B8}" type="parTrans" cxnId="{B8151A82-97B0-4A6B-96BC-6914694D949A}">
      <dgm:prSet/>
      <dgm:spPr/>
      <dgm:t>
        <a:bodyPr/>
        <a:lstStyle/>
        <a:p>
          <a:endParaRPr lang="en-US"/>
        </a:p>
      </dgm:t>
    </dgm:pt>
    <dgm:pt modelId="{3984F889-9155-4B34-8DCE-A8EECAF129A9}" type="sibTrans" cxnId="{B8151A82-97B0-4A6B-96BC-6914694D949A}">
      <dgm:prSet/>
      <dgm:spPr/>
      <dgm:t>
        <a:bodyPr/>
        <a:lstStyle/>
        <a:p>
          <a:endParaRPr lang="en-US"/>
        </a:p>
      </dgm:t>
    </dgm:pt>
    <dgm:pt modelId="{DD879645-BB58-407B-A47E-D1FA7C57DE19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b="1" dirty="0">
              <a:solidFill>
                <a:srgbClr val="002060"/>
              </a:solidFill>
            </a:rPr>
            <a:t>Integrate &amp; expand collection assessments</a:t>
          </a:r>
        </a:p>
      </dgm:t>
    </dgm:pt>
    <dgm:pt modelId="{DF9B7292-02E2-428F-9384-E2F91AD9145A}" type="parTrans" cxnId="{E0E559EE-F745-4296-9764-8F9C3499296E}">
      <dgm:prSet/>
      <dgm:spPr/>
      <dgm:t>
        <a:bodyPr/>
        <a:lstStyle/>
        <a:p>
          <a:endParaRPr lang="en-US"/>
        </a:p>
      </dgm:t>
    </dgm:pt>
    <dgm:pt modelId="{888118AD-0CFE-47C8-B0CF-5D705BEE4271}" type="sibTrans" cxnId="{E0E559EE-F745-4296-9764-8F9C3499296E}">
      <dgm:prSet/>
      <dgm:spPr/>
      <dgm:t>
        <a:bodyPr/>
        <a:lstStyle/>
        <a:p>
          <a:endParaRPr lang="en-US"/>
        </a:p>
      </dgm:t>
    </dgm:pt>
    <dgm:pt modelId="{C923180A-1F5E-4EDF-B1B4-BF296491DA39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b="1" dirty="0">
              <a:solidFill>
                <a:srgbClr val="002060"/>
              </a:solidFill>
            </a:rPr>
            <a:t>Develop focused training activities</a:t>
          </a:r>
        </a:p>
      </dgm:t>
    </dgm:pt>
    <dgm:pt modelId="{64CF54F0-ABE1-4118-8E0E-503764491476}" type="parTrans" cxnId="{BCE5DB3A-467D-498D-996F-34F511A90A5C}">
      <dgm:prSet/>
      <dgm:spPr/>
      <dgm:t>
        <a:bodyPr/>
        <a:lstStyle/>
        <a:p>
          <a:endParaRPr lang="en-US"/>
        </a:p>
      </dgm:t>
    </dgm:pt>
    <dgm:pt modelId="{EAFD4255-150B-483D-854A-FCFF3E1C3818}" type="sibTrans" cxnId="{BCE5DB3A-467D-498D-996F-34F511A90A5C}">
      <dgm:prSet/>
      <dgm:spPr/>
      <dgm:t>
        <a:bodyPr/>
        <a:lstStyle/>
        <a:p>
          <a:endParaRPr lang="en-US"/>
        </a:p>
      </dgm:t>
    </dgm:pt>
    <dgm:pt modelId="{09E2EDBB-FB3E-4B60-875C-23AF617F3985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b="1" dirty="0">
              <a:solidFill>
                <a:srgbClr val="002060"/>
              </a:solidFill>
            </a:rPr>
            <a:t>Helpdesk for online support</a:t>
          </a:r>
        </a:p>
      </dgm:t>
    </dgm:pt>
    <dgm:pt modelId="{E5138E13-E922-4691-9380-87EA04CDF907}" type="parTrans" cxnId="{E4F42334-EB63-40DE-94BB-2D0F07F5D639}">
      <dgm:prSet/>
      <dgm:spPr/>
      <dgm:t>
        <a:bodyPr/>
        <a:lstStyle/>
        <a:p>
          <a:endParaRPr lang="en-US"/>
        </a:p>
      </dgm:t>
    </dgm:pt>
    <dgm:pt modelId="{12A8F3F2-3EA0-4A05-ADCA-5CBAB885E305}" type="sibTrans" cxnId="{E4F42334-EB63-40DE-94BB-2D0F07F5D639}">
      <dgm:prSet/>
      <dgm:spPr/>
      <dgm:t>
        <a:bodyPr/>
        <a:lstStyle/>
        <a:p>
          <a:endParaRPr lang="en-US"/>
        </a:p>
      </dgm:t>
    </dgm:pt>
    <dgm:pt modelId="{4395FD42-8A21-40B6-812C-A3F857563785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PP1: analysis of ICEDIG D2.2</a:t>
          </a:r>
        </a:p>
      </dgm:t>
    </dgm:pt>
    <dgm:pt modelId="{B1D27F28-6CA8-4007-9F9D-34EAFA1AA2DC}" type="parTrans" cxnId="{943E3C02-BB82-4FFF-81A7-50C1C2DCE40A}">
      <dgm:prSet/>
      <dgm:spPr/>
      <dgm:t>
        <a:bodyPr/>
        <a:lstStyle/>
        <a:p>
          <a:endParaRPr lang="en-GB"/>
        </a:p>
      </dgm:t>
    </dgm:pt>
    <dgm:pt modelId="{964CB832-94A6-43A7-96CE-DB5390782F80}" type="sibTrans" cxnId="{943E3C02-BB82-4FFF-81A7-50C1C2DCE40A}">
      <dgm:prSet/>
      <dgm:spPr/>
      <dgm:t>
        <a:bodyPr/>
        <a:lstStyle/>
        <a:p>
          <a:endParaRPr lang="en-GB"/>
        </a:p>
      </dgm:t>
    </dgm:pt>
    <dgm:pt modelId="{28E5D08B-4642-403B-9D60-E1872BBB9039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PP1: Collation of training activities</a:t>
          </a:r>
        </a:p>
      </dgm:t>
    </dgm:pt>
    <dgm:pt modelId="{B9E7EA21-F9FB-4D2D-81BA-FF59470EA8FC}" type="parTrans" cxnId="{77382391-D1CF-4773-AB4A-7536630B2242}">
      <dgm:prSet/>
      <dgm:spPr/>
      <dgm:t>
        <a:bodyPr/>
        <a:lstStyle/>
        <a:p>
          <a:endParaRPr lang="en-GB"/>
        </a:p>
      </dgm:t>
    </dgm:pt>
    <dgm:pt modelId="{8AD03F5A-A43D-4CDD-8DEC-A788730F406F}" type="sibTrans" cxnId="{77382391-D1CF-4773-AB4A-7536630B2242}">
      <dgm:prSet/>
      <dgm:spPr/>
      <dgm:t>
        <a:bodyPr/>
        <a:lstStyle/>
        <a:p>
          <a:endParaRPr lang="en-GB"/>
        </a:p>
      </dgm:t>
    </dgm:pt>
    <dgm:pt modelId="{F261EBB7-51BA-4CDD-90A0-7C7E91EE8EDB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Follow-up with JRA1 for technical specifications</a:t>
          </a:r>
        </a:p>
      </dgm:t>
    </dgm:pt>
    <dgm:pt modelId="{A3E44CBE-6791-4AF9-96DE-39B87DB08A72}" type="parTrans" cxnId="{31DE78C4-8098-4221-8228-7C30A3EE7889}">
      <dgm:prSet/>
      <dgm:spPr/>
      <dgm:t>
        <a:bodyPr/>
        <a:lstStyle/>
        <a:p>
          <a:endParaRPr lang="en-GB"/>
        </a:p>
      </dgm:t>
    </dgm:pt>
    <dgm:pt modelId="{0CEC4A4B-0136-48CC-9570-7D9A30A24974}" type="sibTrans" cxnId="{31DE78C4-8098-4221-8228-7C30A3EE7889}">
      <dgm:prSet/>
      <dgm:spPr/>
      <dgm:t>
        <a:bodyPr/>
        <a:lstStyle/>
        <a:p>
          <a:endParaRPr lang="en-GB"/>
        </a:p>
      </dgm:t>
    </dgm:pt>
    <dgm:pt modelId="{30A7956B-D58E-499A-817A-5AD555E4CE04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3090A1D5-4A45-49CB-8D53-83E14012D91C}" type="parTrans" cxnId="{586B6C18-C04F-4E17-9A42-B3BA386F4BE2}">
      <dgm:prSet/>
      <dgm:spPr/>
      <dgm:t>
        <a:bodyPr/>
        <a:lstStyle/>
        <a:p>
          <a:endParaRPr lang="en-GB"/>
        </a:p>
      </dgm:t>
    </dgm:pt>
    <dgm:pt modelId="{00591E76-F918-474C-B0C1-C8EA6448625A}" type="sibTrans" cxnId="{586B6C18-C04F-4E17-9A42-B3BA386F4BE2}">
      <dgm:prSet/>
      <dgm:spPr/>
      <dgm:t>
        <a:bodyPr/>
        <a:lstStyle/>
        <a:p>
          <a:endParaRPr lang="en-GB"/>
        </a:p>
      </dgm:t>
    </dgm:pt>
    <dgm:pt modelId="{6AF331F5-D380-4B3C-AE97-8FD1CEA4C0D7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PP3: fine-tuning of Dashboard matrix with test partners (BGM, HNHM and RBINS)</a:t>
          </a:r>
        </a:p>
      </dgm:t>
    </dgm:pt>
    <dgm:pt modelId="{77395BC5-707E-40BB-8905-26B41310A35C}" type="parTrans" cxnId="{C8B02138-48B8-48DD-9210-9C4062A5DFCB}">
      <dgm:prSet/>
      <dgm:spPr/>
      <dgm:t>
        <a:bodyPr/>
        <a:lstStyle/>
        <a:p>
          <a:endParaRPr lang="en-GB"/>
        </a:p>
      </dgm:t>
    </dgm:pt>
    <dgm:pt modelId="{7C78AAE8-427B-4E94-9EAE-73433665242D}" type="sibTrans" cxnId="{C8B02138-48B8-48DD-9210-9C4062A5DFCB}">
      <dgm:prSet/>
      <dgm:spPr/>
      <dgm:t>
        <a:bodyPr/>
        <a:lstStyle/>
        <a:p>
          <a:endParaRPr lang="en-GB"/>
        </a:p>
      </dgm:t>
    </dgm:pt>
    <dgm:pt modelId="{9ECF4BD9-FEE3-4787-A140-2A8791DC0E10}">
      <dgm:prSet phldrT="[Text]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Task 2.1 (M1-45)</a:t>
          </a:r>
        </a:p>
      </dgm:t>
    </dgm:pt>
    <dgm:pt modelId="{AAB7DEB2-202A-4BB2-A935-4344A6217151}" type="parTrans" cxnId="{683A4A86-BF9F-4405-8641-8B70D0B8176E}">
      <dgm:prSet/>
      <dgm:spPr/>
      <dgm:t>
        <a:bodyPr/>
        <a:lstStyle/>
        <a:p>
          <a:endParaRPr lang="en-GB"/>
        </a:p>
      </dgm:t>
    </dgm:pt>
    <dgm:pt modelId="{9722AD30-03DA-4864-87A2-A1FCEE8460A8}" type="sibTrans" cxnId="{683A4A86-BF9F-4405-8641-8B70D0B8176E}">
      <dgm:prSet/>
      <dgm:spPr/>
      <dgm:t>
        <a:bodyPr/>
        <a:lstStyle/>
        <a:p>
          <a:endParaRPr lang="en-GB"/>
        </a:p>
      </dgm:t>
    </dgm:pt>
    <dgm:pt modelId="{EF93052F-8338-472C-9811-EB2ED2E95846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GB" b="1" dirty="0">
              <a:solidFill>
                <a:srgbClr val="002060"/>
              </a:solidFill>
            </a:rPr>
            <a:t>Harmonization of policies</a:t>
          </a:r>
        </a:p>
      </dgm:t>
    </dgm:pt>
    <dgm:pt modelId="{FE2E3551-E156-4E34-8C39-4D5E775B57D4}" type="parTrans" cxnId="{CE4C6A79-07B6-42C6-A93A-844200F01CF0}">
      <dgm:prSet/>
      <dgm:spPr/>
      <dgm:t>
        <a:bodyPr/>
        <a:lstStyle/>
        <a:p>
          <a:endParaRPr lang="en-GB"/>
        </a:p>
      </dgm:t>
    </dgm:pt>
    <dgm:pt modelId="{C1A700A8-9F2D-48AE-9937-FD64BA51E242}" type="sibTrans" cxnId="{CE4C6A79-07B6-42C6-A93A-844200F01CF0}">
      <dgm:prSet/>
      <dgm:spPr/>
      <dgm:t>
        <a:bodyPr/>
        <a:lstStyle/>
        <a:p>
          <a:endParaRPr lang="en-GB"/>
        </a:p>
      </dgm:t>
    </dgm:pt>
    <dgm:pt modelId="{775B522C-709C-4A53-B7CC-4E2766D7477F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PP1: analysis of ICEDIG D7.2</a:t>
          </a:r>
        </a:p>
      </dgm:t>
    </dgm:pt>
    <dgm:pt modelId="{39B16F5B-A25B-4F75-92BB-733D0CB32E03}" type="parTrans" cxnId="{A8B191FF-F20A-4952-B6F3-C343E4133ADE}">
      <dgm:prSet/>
      <dgm:spPr/>
      <dgm:t>
        <a:bodyPr/>
        <a:lstStyle/>
        <a:p>
          <a:endParaRPr lang="en-GB"/>
        </a:p>
      </dgm:t>
    </dgm:pt>
    <dgm:pt modelId="{C5139F47-4E95-459E-940D-9739C33FEA6C}" type="sibTrans" cxnId="{A8B191FF-F20A-4952-B6F3-C343E4133ADE}">
      <dgm:prSet/>
      <dgm:spPr/>
      <dgm:t>
        <a:bodyPr/>
        <a:lstStyle/>
        <a:p>
          <a:endParaRPr lang="en-GB"/>
        </a:p>
      </dgm:t>
    </dgm:pt>
    <dgm:pt modelId="{898B3802-B11E-4EF0-ACEC-9029E72DDC34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PP3: Survey distributed among partners </a:t>
          </a:r>
        </a:p>
      </dgm:t>
    </dgm:pt>
    <dgm:pt modelId="{84962746-56FC-4BAC-8E5B-4D13DF5A897A}" type="parTrans" cxnId="{54915F33-D7E2-400B-A3E8-0D0F9B73FC23}">
      <dgm:prSet/>
      <dgm:spPr/>
      <dgm:t>
        <a:bodyPr/>
        <a:lstStyle/>
        <a:p>
          <a:endParaRPr lang="en-GB"/>
        </a:p>
      </dgm:t>
    </dgm:pt>
    <dgm:pt modelId="{008EF182-81DC-456D-9C71-1F301D91BE80}" type="sibTrans" cxnId="{54915F33-D7E2-400B-A3E8-0D0F9B73FC23}">
      <dgm:prSet/>
      <dgm:spPr/>
      <dgm:t>
        <a:bodyPr/>
        <a:lstStyle/>
        <a:p>
          <a:endParaRPr lang="en-GB"/>
        </a:p>
      </dgm:t>
    </dgm:pt>
    <dgm:pt modelId="{3A7B3019-AC6B-4083-89E3-7151C8EE6F5D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PP2: identification of areas (3) and policy groups (17)</a:t>
          </a:r>
        </a:p>
      </dgm:t>
    </dgm:pt>
    <dgm:pt modelId="{08E85856-2E13-40C7-AD12-06144C934E80}" type="parTrans" cxnId="{BFD1F3BF-870B-47F2-8CBA-1993530A8B8A}">
      <dgm:prSet/>
      <dgm:spPr/>
    </dgm:pt>
    <dgm:pt modelId="{0474B619-9E0C-4023-BCD3-6E9BE66257B0}" type="sibTrans" cxnId="{BFD1F3BF-870B-47F2-8CBA-1993530A8B8A}">
      <dgm:prSet/>
      <dgm:spPr/>
    </dgm:pt>
    <dgm:pt modelId="{188C41FD-3381-4809-84EF-65998C4D18FF}">
      <dgm:prSet/>
      <dgm:spPr/>
      <dgm:t>
        <a:bodyPr/>
        <a:lstStyle/>
        <a:p>
          <a:r>
            <a:rPr lang="en-US" dirty="0"/>
            <a:t>PP2: definition of categories and group classifications</a:t>
          </a:r>
        </a:p>
      </dgm:t>
    </dgm:pt>
    <dgm:pt modelId="{2F5422DA-367E-49A0-9CD1-52B3C7D2FC43}" type="parTrans" cxnId="{26D9BCE3-86A9-4D6F-9077-CE58D0B046FB}">
      <dgm:prSet/>
      <dgm:spPr/>
      <dgm:t>
        <a:bodyPr/>
        <a:lstStyle/>
        <a:p>
          <a:endParaRPr lang="en-GB"/>
        </a:p>
      </dgm:t>
    </dgm:pt>
    <dgm:pt modelId="{6B042C9D-4C68-4FFF-9498-DCB42CB15927}" type="sibTrans" cxnId="{26D9BCE3-86A9-4D6F-9077-CE58D0B046FB}">
      <dgm:prSet/>
      <dgm:spPr/>
      <dgm:t>
        <a:bodyPr/>
        <a:lstStyle/>
        <a:p>
          <a:endParaRPr lang="en-GB"/>
        </a:p>
      </dgm:t>
    </dgm:pt>
    <dgm:pt modelId="{E643E3EC-EC26-4AC6-9AFE-896E72DE308C}">
      <dgm:prSet/>
      <dgm:spPr/>
      <dgm:t>
        <a:bodyPr/>
        <a:lstStyle/>
        <a:p>
          <a:r>
            <a:rPr lang="en-US" dirty="0"/>
            <a:t>PP2: Analysis of ICEDIG D8.1 (Recommendations)</a:t>
          </a:r>
        </a:p>
      </dgm:t>
    </dgm:pt>
    <dgm:pt modelId="{1FAA5943-8D36-4F21-96F4-A386ED2793E8}" type="parTrans" cxnId="{3F73C8B6-BD03-4821-BFDC-7DED96315EDB}">
      <dgm:prSet/>
      <dgm:spPr/>
      <dgm:t>
        <a:bodyPr/>
        <a:lstStyle/>
        <a:p>
          <a:endParaRPr lang="en-GB"/>
        </a:p>
      </dgm:t>
    </dgm:pt>
    <dgm:pt modelId="{59188556-9144-4E3B-901E-3F06C323CCE0}" type="sibTrans" cxnId="{3F73C8B6-BD03-4821-BFDC-7DED96315EDB}">
      <dgm:prSet/>
      <dgm:spPr/>
      <dgm:t>
        <a:bodyPr/>
        <a:lstStyle/>
        <a:p>
          <a:endParaRPr lang="en-GB"/>
        </a:p>
      </dgm:t>
    </dgm:pt>
    <dgm:pt modelId="{D6A45DFF-509A-42DF-8C6A-A05963D53DD0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PP5: translation into visual graphs (via BI)</a:t>
          </a:r>
        </a:p>
      </dgm:t>
    </dgm:pt>
    <dgm:pt modelId="{21A9EB25-AFE6-445F-B4A3-08CFDA73D194}" type="parTrans" cxnId="{26DBE68B-53D0-4F8C-8715-748F85396E6B}">
      <dgm:prSet/>
      <dgm:spPr/>
    </dgm:pt>
    <dgm:pt modelId="{7C7DFA12-5D19-4994-A33B-8F6377B4FB0C}" type="sibTrans" cxnId="{26DBE68B-53D0-4F8C-8715-748F85396E6B}">
      <dgm:prSet/>
      <dgm:spPr/>
    </dgm:pt>
    <dgm:pt modelId="{54D35A19-8A9F-4B9D-831D-DF45F9242B3D}">
      <dgm:prSet/>
      <dgm:spPr/>
      <dgm:t>
        <a:bodyPr/>
        <a:lstStyle/>
        <a:p>
          <a:r>
            <a:rPr lang="en-US" dirty="0"/>
            <a:t>PP3: Gaps and duplications analysis</a:t>
          </a:r>
        </a:p>
      </dgm:t>
    </dgm:pt>
    <dgm:pt modelId="{326A478D-CB93-412E-937E-4D5EB2E9EDAE}" type="parTrans" cxnId="{2C10C2DF-890E-417E-A1A5-B1EF88C7CD99}">
      <dgm:prSet/>
      <dgm:spPr/>
    </dgm:pt>
    <dgm:pt modelId="{0E220713-1AE5-4AAD-B448-CF6191333577}" type="sibTrans" cxnId="{2C10C2DF-890E-417E-A1A5-B1EF88C7CD99}">
      <dgm:prSet/>
      <dgm:spPr/>
    </dgm:pt>
    <dgm:pt modelId="{C58A3106-806C-4000-B6A1-9FD990F86D3D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PP4 Analyses of survey results from partners</a:t>
          </a:r>
        </a:p>
      </dgm:t>
    </dgm:pt>
    <dgm:pt modelId="{F596D0F3-D0EE-48E5-82F0-77FDDC440FD6}" type="parTrans" cxnId="{FD8CAFA2-50C9-4F92-88B8-2696B7E3CFEA}">
      <dgm:prSet/>
      <dgm:spPr/>
    </dgm:pt>
    <dgm:pt modelId="{0F5F91F2-E4BD-4F1A-A441-2BF8737767FF}" type="sibTrans" cxnId="{FD8CAFA2-50C9-4F92-88B8-2696B7E3CFEA}">
      <dgm:prSet/>
      <dgm:spPr/>
    </dgm:pt>
    <dgm:pt modelId="{1A813B42-FFF3-4574-9362-CCB5F4DEA71C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PP4: development and dissemination of survey to obtain collection data from partners (deadline:18</a:t>
          </a:r>
          <a:r>
            <a:rPr lang="en-US" baseline="30000" dirty="0">
              <a:solidFill>
                <a:schemeClr val="tx1"/>
              </a:solidFill>
            </a:rPr>
            <a:t>th</a:t>
          </a:r>
          <a:r>
            <a:rPr lang="en-US" dirty="0">
              <a:solidFill>
                <a:schemeClr val="tx1"/>
              </a:solidFill>
            </a:rPr>
            <a:t> May).</a:t>
          </a:r>
        </a:p>
      </dgm:t>
    </dgm:pt>
    <dgm:pt modelId="{2736587C-0183-4219-B714-FC7BA099FA81}" type="parTrans" cxnId="{7690393C-67A0-4212-8333-F31437010474}">
      <dgm:prSet/>
      <dgm:spPr/>
    </dgm:pt>
    <dgm:pt modelId="{1955803D-2F82-4EAA-B34F-9D7EA035FCC2}" type="sibTrans" cxnId="{7690393C-67A0-4212-8333-F31437010474}">
      <dgm:prSet/>
      <dgm:spPr/>
    </dgm:pt>
    <dgm:pt modelId="{F443D8C4-FE69-4986-849B-31E965972F2C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PP4 : Contact WP leaders (2</a:t>
          </a:r>
          <a:r>
            <a:rPr lang="en-US" baseline="30000" dirty="0">
              <a:solidFill>
                <a:schemeClr val="tx1"/>
              </a:solidFill>
            </a:rPr>
            <a:t>nd</a:t>
          </a:r>
          <a:r>
            <a:rPr lang="en-US" dirty="0">
              <a:solidFill>
                <a:schemeClr val="tx1"/>
              </a:solidFill>
            </a:rPr>
            <a:t> half of March) to ensure all DiSSCo training areas are covered</a:t>
          </a:r>
        </a:p>
      </dgm:t>
    </dgm:pt>
    <dgm:pt modelId="{9193FBD6-560B-4CAF-B0AA-D7879996ED12}" type="parTrans" cxnId="{0853BD6E-4DFC-4F07-A9F4-3C0F3326D254}">
      <dgm:prSet/>
      <dgm:spPr/>
    </dgm:pt>
    <dgm:pt modelId="{0FF8ACE2-1292-4FAC-8B1C-72F94F8F97B9}" type="sibTrans" cxnId="{0853BD6E-4DFC-4F07-A9F4-3C0F3326D254}">
      <dgm:prSet/>
      <dgm:spPr/>
    </dgm:pt>
    <dgm:pt modelId="{E221BE71-56B3-41E9-95B9-3DA0844CD1AE}">
      <dgm:prSet/>
      <dgm:spPr/>
      <dgm:t>
        <a:bodyPr/>
        <a:lstStyle/>
        <a:p>
          <a:r>
            <a:rPr lang="en-US" i="0" dirty="0"/>
            <a:t>PP6: Coordination with DEST for Transferring procedures</a:t>
          </a:r>
        </a:p>
      </dgm:t>
    </dgm:pt>
    <dgm:pt modelId="{B50DE8E9-8C1A-4972-B2E8-DC68E354F1C2}" type="parTrans" cxnId="{006434C9-C70C-489D-B38D-9FFD925BCABF}">
      <dgm:prSet/>
      <dgm:spPr/>
    </dgm:pt>
    <dgm:pt modelId="{A4AEA2BF-653B-4E9B-90E3-54C0028E5BE2}" type="sibTrans" cxnId="{006434C9-C70C-489D-B38D-9FFD925BCABF}">
      <dgm:prSet/>
      <dgm:spPr/>
    </dgm:pt>
    <dgm:pt modelId="{11390B39-EEDA-4DE7-B570-EABB94642BBE}">
      <dgm:prSet/>
      <dgm:spPr/>
      <dgm:t>
        <a:bodyPr/>
        <a:lstStyle/>
        <a:p>
          <a:r>
            <a:rPr lang="en-US" i="0" dirty="0"/>
            <a:t>PP5: Capturing training material for filling in detected gaps</a:t>
          </a:r>
          <a:endParaRPr lang="en-US" i="0" dirty="0">
            <a:solidFill>
              <a:schemeClr val="tx1"/>
            </a:solidFill>
          </a:endParaRPr>
        </a:p>
      </dgm:t>
    </dgm:pt>
    <dgm:pt modelId="{5C622B4D-AD88-4F6C-B0A8-2647513C38EB}" type="parTrans" cxnId="{98DFC919-FFAC-4EC8-AFF3-165BF104F7B2}">
      <dgm:prSet/>
      <dgm:spPr/>
    </dgm:pt>
    <dgm:pt modelId="{DBCC3C26-94A6-4501-9BE1-DAFF30069467}" type="sibTrans" cxnId="{98DFC919-FFAC-4EC8-AFF3-165BF104F7B2}">
      <dgm:prSet/>
      <dgm:spPr/>
    </dgm:pt>
    <dgm:pt modelId="{D87BED67-81A6-4D17-8D17-E76427E1E33B}" type="pres">
      <dgm:prSet presAssocID="{C032F1C4-CE23-4B17-8F24-BE6AC62B5DD2}" presName="Name0" presStyleCnt="0">
        <dgm:presLayoutVars>
          <dgm:dir/>
          <dgm:animLvl val="lvl"/>
          <dgm:resizeHandles val="exact"/>
        </dgm:presLayoutVars>
      </dgm:prSet>
      <dgm:spPr/>
    </dgm:pt>
    <dgm:pt modelId="{5EE076EB-9829-4A5D-870C-0D8DF1F0666F}" type="pres">
      <dgm:prSet presAssocID="{9ECF4BD9-FEE3-4787-A140-2A8791DC0E10}" presName="composite" presStyleCnt="0"/>
      <dgm:spPr/>
    </dgm:pt>
    <dgm:pt modelId="{9F347467-A5BE-4D56-9F9C-DDDE2C9A8447}" type="pres">
      <dgm:prSet presAssocID="{9ECF4BD9-FEE3-4787-A140-2A8791DC0E10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C97C9ADA-C582-4C42-8ED4-2FED92C905BC}" type="pres">
      <dgm:prSet presAssocID="{9ECF4BD9-FEE3-4787-A140-2A8791DC0E10}" presName="desTx" presStyleLbl="alignAccFollowNode1" presStyleIdx="0" presStyleCnt="4">
        <dgm:presLayoutVars>
          <dgm:bulletEnabled val="1"/>
        </dgm:presLayoutVars>
      </dgm:prSet>
      <dgm:spPr/>
    </dgm:pt>
    <dgm:pt modelId="{B891ED87-DB45-42D8-9E37-A9DAD9F80E65}" type="pres">
      <dgm:prSet presAssocID="{9722AD30-03DA-4864-87A2-A1FCEE8460A8}" presName="space" presStyleCnt="0"/>
      <dgm:spPr/>
    </dgm:pt>
    <dgm:pt modelId="{3B4AE95A-9591-421D-A73D-8C752F096023}" type="pres">
      <dgm:prSet presAssocID="{75151AD3-56D0-4892-9CC3-0245E0F61F03}" presName="composite" presStyleCnt="0"/>
      <dgm:spPr/>
    </dgm:pt>
    <dgm:pt modelId="{BD651282-0938-422C-9E95-11E748D01F8C}" type="pres">
      <dgm:prSet presAssocID="{75151AD3-56D0-4892-9CC3-0245E0F61F03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9B31B566-F93C-4932-9C27-2AC260B106B4}" type="pres">
      <dgm:prSet presAssocID="{75151AD3-56D0-4892-9CC3-0245E0F61F03}" presName="desTx" presStyleLbl="alignAccFollowNode1" presStyleIdx="1" presStyleCnt="4">
        <dgm:presLayoutVars>
          <dgm:bulletEnabled val="1"/>
        </dgm:presLayoutVars>
      </dgm:prSet>
      <dgm:spPr/>
    </dgm:pt>
    <dgm:pt modelId="{B63729D6-F3DB-48E7-93F1-D6F50BEF5888}" type="pres">
      <dgm:prSet presAssocID="{8D6B5241-E3C8-447A-AED6-C9C8EC5B134E}" presName="space" presStyleCnt="0"/>
      <dgm:spPr/>
    </dgm:pt>
    <dgm:pt modelId="{72AAB9C0-3B52-40E5-B9E7-00904F9DBA3A}" type="pres">
      <dgm:prSet presAssocID="{C8B9AACC-6090-4E93-B112-FEF419B2C8C0}" presName="composite" presStyleCnt="0"/>
      <dgm:spPr/>
    </dgm:pt>
    <dgm:pt modelId="{7C161E6A-A933-4F26-AC69-DB5355D2DFE6}" type="pres">
      <dgm:prSet presAssocID="{C8B9AACC-6090-4E93-B112-FEF419B2C8C0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571D68AB-B350-4D5C-AB6A-ABC40C2D8986}" type="pres">
      <dgm:prSet presAssocID="{C8B9AACC-6090-4E93-B112-FEF419B2C8C0}" presName="desTx" presStyleLbl="alignAccFollowNode1" presStyleIdx="2" presStyleCnt="4">
        <dgm:presLayoutVars>
          <dgm:bulletEnabled val="1"/>
        </dgm:presLayoutVars>
      </dgm:prSet>
      <dgm:spPr/>
    </dgm:pt>
    <dgm:pt modelId="{F7B218AC-2FBD-4F6D-AFE8-3263399BC2F7}" type="pres">
      <dgm:prSet presAssocID="{189DEA9E-C25E-4034-8501-E0959F0E50DA}" presName="space" presStyleCnt="0"/>
      <dgm:spPr/>
    </dgm:pt>
    <dgm:pt modelId="{F7101213-BF46-4FD5-9C2C-E1DDF6F4C64B}" type="pres">
      <dgm:prSet presAssocID="{C5E6BC8D-1A4E-42C8-8E2C-7EC17FC2E1D1}" presName="composite" presStyleCnt="0"/>
      <dgm:spPr/>
    </dgm:pt>
    <dgm:pt modelId="{98493B2B-A905-429A-BAEF-6EBFD0668D83}" type="pres">
      <dgm:prSet presAssocID="{C5E6BC8D-1A4E-42C8-8E2C-7EC17FC2E1D1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875AD089-2E66-469E-88C2-DFFE8330212E}" type="pres">
      <dgm:prSet presAssocID="{C5E6BC8D-1A4E-42C8-8E2C-7EC17FC2E1D1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943E3C02-BB82-4FFF-81A7-50C1C2DCE40A}" srcId="{75151AD3-56D0-4892-9CC3-0245E0F61F03}" destId="{4395FD42-8A21-40B6-812C-A3F857563785}" srcOrd="1" destOrd="0" parTransId="{B1D27F28-6CA8-4007-9F9D-34EAFA1AA2DC}" sibTransId="{964CB832-94A6-43A7-96CE-DB5390782F80}"/>
    <dgm:cxn modelId="{E1E89905-2665-4A0D-810A-70FF93C76D85}" type="presOf" srcId="{C923180A-1F5E-4EDF-B1B4-BF296491DA39}" destId="{571D68AB-B350-4D5C-AB6A-ABC40C2D8986}" srcOrd="0" destOrd="0" presId="urn:microsoft.com/office/officeart/2005/8/layout/hList1"/>
    <dgm:cxn modelId="{5E5B6B08-99D6-4CFB-8504-5B9BEB1D3D4B}" type="presOf" srcId="{28E5D08B-4642-403B-9D60-E1872BBB9039}" destId="{571D68AB-B350-4D5C-AB6A-ABC40C2D8986}" srcOrd="0" destOrd="1" presId="urn:microsoft.com/office/officeart/2005/8/layout/hList1"/>
    <dgm:cxn modelId="{9AE0F508-4E7E-4458-A7D4-29C9466AB6D5}" type="presOf" srcId="{E221BE71-56B3-41E9-95B9-3DA0844CD1AE}" destId="{571D68AB-B350-4D5C-AB6A-ABC40C2D8986}" srcOrd="0" destOrd="6" presId="urn:microsoft.com/office/officeart/2005/8/layout/hList1"/>
    <dgm:cxn modelId="{C91C3812-BDA5-4AB1-9C24-76DE0B183C78}" type="presOf" srcId="{D6A45DFF-509A-42DF-8C6A-A05963D53DD0}" destId="{9B31B566-F93C-4932-9C27-2AC260B106B4}" srcOrd="0" destOrd="5" presId="urn:microsoft.com/office/officeart/2005/8/layout/hList1"/>
    <dgm:cxn modelId="{EAC8C312-2DA4-4EB7-990C-83E0D4A9E5F8}" type="presOf" srcId="{775B522C-709C-4A53-B7CC-4E2766D7477F}" destId="{C97C9ADA-C582-4C42-8ED4-2FED92C905BC}" srcOrd="0" destOrd="1" presId="urn:microsoft.com/office/officeart/2005/8/layout/hList1"/>
    <dgm:cxn modelId="{586B6C18-C04F-4E17-9A42-B3BA386F4BE2}" srcId="{C5E6BC8D-1A4E-42C8-8E2C-7EC17FC2E1D1}" destId="{30A7956B-D58E-499A-817A-5AD555E4CE04}" srcOrd="2" destOrd="0" parTransId="{3090A1D5-4A45-49CB-8D53-83E14012D91C}" sibTransId="{00591E76-F918-474C-B0C1-C8EA6448625A}"/>
    <dgm:cxn modelId="{98DFC919-FFAC-4EC8-AFF3-165BF104F7B2}" srcId="{C8B9AACC-6090-4E93-B112-FEF419B2C8C0}" destId="{11390B39-EEDA-4DE7-B570-EABB94642BBE}" srcOrd="5" destOrd="0" parTransId="{5C622B4D-AD88-4F6C-B0A8-2647513C38EB}" sibTransId="{DBCC3C26-94A6-4501-9BE1-DAFF30069467}"/>
    <dgm:cxn modelId="{16C30527-F768-4055-A519-3BC0F4C2F1E5}" type="presOf" srcId="{188C41FD-3381-4809-84EF-65998C4D18FF}" destId="{9B31B566-F93C-4932-9C27-2AC260B106B4}" srcOrd="0" destOrd="2" presId="urn:microsoft.com/office/officeart/2005/8/layout/hList1"/>
    <dgm:cxn modelId="{F1C57427-D6C1-44AC-9033-18E488A4ADB7}" type="presOf" srcId="{C5E6BC8D-1A4E-42C8-8E2C-7EC17FC2E1D1}" destId="{98493B2B-A905-429A-BAEF-6EBFD0668D83}" srcOrd="0" destOrd="0" presId="urn:microsoft.com/office/officeart/2005/8/layout/hList1"/>
    <dgm:cxn modelId="{3B71DF2A-DD33-40EC-870D-83F1B0765131}" type="presOf" srcId="{F443D8C4-FE69-4986-849B-31E965972F2C}" destId="{571D68AB-B350-4D5C-AB6A-ABC40C2D8986}" srcOrd="0" destOrd="4" presId="urn:microsoft.com/office/officeart/2005/8/layout/hList1"/>
    <dgm:cxn modelId="{54915F33-D7E2-400B-A3E8-0D0F9B73FC23}" srcId="{9ECF4BD9-FEE3-4787-A140-2A8791DC0E10}" destId="{898B3802-B11E-4EF0-ACEC-9029E72DDC34}" srcOrd="3" destOrd="0" parTransId="{84962746-56FC-4BAC-8E5B-4D13DF5A897A}" sibTransId="{008EF182-81DC-456D-9C71-1F301D91BE80}"/>
    <dgm:cxn modelId="{E4F42334-EB63-40DE-94BB-2D0F07F5D639}" srcId="{C5E6BC8D-1A4E-42C8-8E2C-7EC17FC2E1D1}" destId="{09E2EDBB-FB3E-4B60-875C-23AF617F3985}" srcOrd="0" destOrd="0" parTransId="{E5138E13-E922-4691-9380-87EA04CDF907}" sibTransId="{12A8F3F2-3EA0-4A05-ADCA-5CBAB885E305}"/>
    <dgm:cxn modelId="{C8B02138-48B8-48DD-9210-9C4062A5DFCB}" srcId="{75151AD3-56D0-4892-9CC3-0245E0F61F03}" destId="{6AF331F5-D380-4B3C-AE97-8FD1CEA4C0D7}" srcOrd="3" destOrd="0" parTransId="{77395BC5-707E-40BB-8905-26B41310A35C}" sibTransId="{7C78AAE8-427B-4E94-9EAE-73433665242D}"/>
    <dgm:cxn modelId="{BCE5DB3A-467D-498D-996F-34F511A90A5C}" srcId="{C8B9AACC-6090-4E93-B112-FEF419B2C8C0}" destId="{C923180A-1F5E-4EDF-B1B4-BF296491DA39}" srcOrd="0" destOrd="0" parTransId="{64CF54F0-ABE1-4118-8E0E-503764491476}" sibTransId="{EAFD4255-150B-483D-854A-FCFF3E1C3818}"/>
    <dgm:cxn modelId="{7690393C-67A0-4212-8333-F31437010474}" srcId="{75151AD3-56D0-4892-9CC3-0245E0F61F03}" destId="{1A813B42-FFF3-4574-9362-CCB5F4DEA71C}" srcOrd="4" destOrd="0" parTransId="{2736587C-0183-4219-B714-FC7BA099FA81}" sibTransId="{1955803D-2F82-4EAA-B34F-9D7EA035FCC2}"/>
    <dgm:cxn modelId="{16273845-B1BE-4E7C-9004-E0B8596FFF16}" type="presOf" srcId="{898B3802-B11E-4EF0-ACEC-9029E72DDC34}" destId="{C97C9ADA-C582-4C42-8ED4-2FED92C905BC}" srcOrd="0" destOrd="3" presId="urn:microsoft.com/office/officeart/2005/8/layout/hList1"/>
    <dgm:cxn modelId="{76DEEF65-C9EF-4BAF-B641-1C48B4E28A58}" type="presOf" srcId="{3A7B3019-AC6B-4083-89E3-7151C8EE6F5D}" destId="{C97C9ADA-C582-4C42-8ED4-2FED92C905BC}" srcOrd="0" destOrd="2" presId="urn:microsoft.com/office/officeart/2005/8/layout/hList1"/>
    <dgm:cxn modelId="{BB359D67-245D-46DC-A5A8-4E00915A6CB9}" type="presOf" srcId="{C8B9AACC-6090-4E93-B112-FEF419B2C8C0}" destId="{7C161E6A-A933-4F26-AC69-DB5355D2DFE6}" srcOrd="0" destOrd="0" presId="urn:microsoft.com/office/officeart/2005/8/layout/hList1"/>
    <dgm:cxn modelId="{0E025648-1D8D-433A-AC20-7AF518F37829}" type="presOf" srcId="{75151AD3-56D0-4892-9CC3-0245E0F61F03}" destId="{BD651282-0938-422C-9E95-11E748D01F8C}" srcOrd="0" destOrd="0" presId="urn:microsoft.com/office/officeart/2005/8/layout/hList1"/>
    <dgm:cxn modelId="{0839064A-C0A4-4793-98C9-AD59CECDA429}" srcId="{C032F1C4-CE23-4B17-8F24-BE6AC62B5DD2}" destId="{C8B9AACC-6090-4E93-B112-FEF419B2C8C0}" srcOrd="2" destOrd="0" parTransId="{A7E617ED-9935-4663-8F3F-C5929E3D596D}" sibTransId="{189DEA9E-C25E-4034-8501-E0959F0E50DA}"/>
    <dgm:cxn modelId="{0853BD6E-4DFC-4F07-A9F4-3C0F3326D254}" srcId="{C8B9AACC-6090-4E93-B112-FEF419B2C8C0}" destId="{F443D8C4-FE69-4986-849B-31E965972F2C}" srcOrd="4" destOrd="0" parTransId="{9193FBD6-560B-4CAF-B0AA-D7879996ED12}" sibTransId="{0FF8ACE2-1292-4FAC-8B1C-72F94F8F97B9}"/>
    <dgm:cxn modelId="{AE183956-86A6-4DB8-B4A6-4048623B5A06}" type="presOf" srcId="{54D35A19-8A9F-4B9D-831D-DF45F9242B3D}" destId="{571D68AB-B350-4D5C-AB6A-ABC40C2D8986}" srcOrd="0" destOrd="3" presId="urn:microsoft.com/office/officeart/2005/8/layout/hList1"/>
    <dgm:cxn modelId="{92734E56-8AE7-4AD8-9B92-5A6EB892765C}" type="presOf" srcId="{4395FD42-8A21-40B6-812C-A3F857563785}" destId="{9B31B566-F93C-4932-9C27-2AC260B106B4}" srcOrd="0" destOrd="1" presId="urn:microsoft.com/office/officeart/2005/8/layout/hList1"/>
    <dgm:cxn modelId="{CE4C6A79-07B6-42C6-A93A-844200F01CF0}" srcId="{9ECF4BD9-FEE3-4787-A140-2A8791DC0E10}" destId="{EF93052F-8338-472C-9811-EB2ED2E95846}" srcOrd="0" destOrd="0" parTransId="{FE2E3551-E156-4E34-8C39-4D5E775B57D4}" sibTransId="{C1A700A8-9F2D-48AE-9937-FD64BA51E242}"/>
    <dgm:cxn modelId="{09C41C7B-EEB0-4AB4-9021-9285FE359CA4}" type="presOf" srcId="{30A7956B-D58E-499A-817A-5AD555E4CE04}" destId="{875AD089-2E66-469E-88C2-DFFE8330212E}" srcOrd="0" destOrd="2" presId="urn:microsoft.com/office/officeart/2005/8/layout/hList1"/>
    <dgm:cxn modelId="{5F6E0E81-6EBC-44FA-9445-67B273C56843}" type="presOf" srcId="{09E2EDBB-FB3E-4B60-875C-23AF617F3985}" destId="{875AD089-2E66-469E-88C2-DFFE8330212E}" srcOrd="0" destOrd="0" presId="urn:microsoft.com/office/officeart/2005/8/layout/hList1"/>
    <dgm:cxn modelId="{B8151A82-97B0-4A6B-96BC-6914694D949A}" srcId="{C032F1C4-CE23-4B17-8F24-BE6AC62B5DD2}" destId="{C5E6BC8D-1A4E-42C8-8E2C-7EC17FC2E1D1}" srcOrd="3" destOrd="0" parTransId="{D540C9D5-0D0F-4ED0-A8C6-5122EF89E0B8}" sibTransId="{3984F889-9155-4B34-8DCE-A8EECAF129A9}"/>
    <dgm:cxn modelId="{683A4A86-BF9F-4405-8641-8B70D0B8176E}" srcId="{C032F1C4-CE23-4B17-8F24-BE6AC62B5DD2}" destId="{9ECF4BD9-FEE3-4787-A140-2A8791DC0E10}" srcOrd="0" destOrd="0" parTransId="{AAB7DEB2-202A-4BB2-A935-4344A6217151}" sibTransId="{9722AD30-03DA-4864-87A2-A1FCEE8460A8}"/>
    <dgm:cxn modelId="{741C3D8B-DB49-4195-BBC4-5D829B0B58CC}" type="presOf" srcId="{C58A3106-806C-4000-B6A1-9FD990F86D3D}" destId="{C97C9ADA-C582-4C42-8ED4-2FED92C905BC}" srcOrd="0" destOrd="4" presId="urn:microsoft.com/office/officeart/2005/8/layout/hList1"/>
    <dgm:cxn modelId="{855BC58B-790F-454F-BA07-F15F46F071FC}" type="presOf" srcId="{11390B39-EEDA-4DE7-B570-EABB94642BBE}" destId="{571D68AB-B350-4D5C-AB6A-ABC40C2D8986}" srcOrd="0" destOrd="5" presId="urn:microsoft.com/office/officeart/2005/8/layout/hList1"/>
    <dgm:cxn modelId="{26DBE68B-53D0-4F8C-8715-748F85396E6B}" srcId="{75151AD3-56D0-4892-9CC3-0245E0F61F03}" destId="{D6A45DFF-509A-42DF-8C6A-A05963D53DD0}" srcOrd="5" destOrd="0" parTransId="{21A9EB25-AFE6-445F-B4A3-08CFDA73D194}" sibTransId="{7C7DFA12-5D19-4994-A33B-8F6377B4FB0C}"/>
    <dgm:cxn modelId="{77382391-D1CF-4773-AB4A-7536630B2242}" srcId="{C8B9AACC-6090-4E93-B112-FEF419B2C8C0}" destId="{28E5D08B-4642-403B-9D60-E1872BBB9039}" srcOrd="1" destOrd="0" parTransId="{B9E7EA21-F9FB-4D2D-81BA-FF59470EA8FC}" sibTransId="{8AD03F5A-A43D-4CDD-8DEC-A788730F406F}"/>
    <dgm:cxn modelId="{6009BF93-C281-4400-8481-E783E726B599}" type="presOf" srcId="{E643E3EC-EC26-4AC6-9AFE-896E72DE308C}" destId="{571D68AB-B350-4D5C-AB6A-ABC40C2D8986}" srcOrd="0" destOrd="2" presId="urn:microsoft.com/office/officeart/2005/8/layout/hList1"/>
    <dgm:cxn modelId="{6BD73494-A5DA-483B-81C2-433560D1DEB3}" type="presOf" srcId="{C032F1C4-CE23-4B17-8F24-BE6AC62B5DD2}" destId="{D87BED67-81A6-4D17-8D17-E76427E1E33B}" srcOrd="0" destOrd="0" presId="urn:microsoft.com/office/officeart/2005/8/layout/hList1"/>
    <dgm:cxn modelId="{9E506C9D-86A7-4C9A-B2F0-E5A0AE64D1C4}" type="presOf" srcId="{DD879645-BB58-407B-A47E-D1FA7C57DE19}" destId="{9B31B566-F93C-4932-9C27-2AC260B106B4}" srcOrd="0" destOrd="0" presId="urn:microsoft.com/office/officeart/2005/8/layout/hList1"/>
    <dgm:cxn modelId="{FD8CAFA2-50C9-4F92-88B8-2696B7E3CFEA}" srcId="{9ECF4BD9-FEE3-4787-A140-2A8791DC0E10}" destId="{C58A3106-806C-4000-B6A1-9FD990F86D3D}" srcOrd="4" destOrd="0" parTransId="{F596D0F3-D0EE-48E5-82F0-77FDDC440FD6}" sibTransId="{0F5F91F2-E4BD-4F1A-A441-2BF8737767FF}"/>
    <dgm:cxn modelId="{E07DFEAF-3BEB-4649-84D9-C0FBC45AD201}" type="presOf" srcId="{F261EBB7-51BA-4CDD-90A0-7C7E91EE8EDB}" destId="{875AD089-2E66-469E-88C2-DFFE8330212E}" srcOrd="0" destOrd="1" presId="urn:microsoft.com/office/officeart/2005/8/layout/hList1"/>
    <dgm:cxn modelId="{64D833B0-6B7F-402E-9382-D70E6EB4C2BB}" type="presOf" srcId="{1A813B42-FFF3-4574-9362-CCB5F4DEA71C}" destId="{9B31B566-F93C-4932-9C27-2AC260B106B4}" srcOrd="0" destOrd="4" presId="urn:microsoft.com/office/officeart/2005/8/layout/hList1"/>
    <dgm:cxn modelId="{3F73C8B6-BD03-4821-BFDC-7DED96315EDB}" srcId="{C8B9AACC-6090-4E93-B112-FEF419B2C8C0}" destId="{E643E3EC-EC26-4AC6-9AFE-896E72DE308C}" srcOrd="2" destOrd="0" parTransId="{1FAA5943-8D36-4F21-96F4-A386ED2793E8}" sibTransId="{59188556-9144-4E3B-901E-3F06C323CCE0}"/>
    <dgm:cxn modelId="{BFD1F3BF-870B-47F2-8CBA-1993530A8B8A}" srcId="{9ECF4BD9-FEE3-4787-A140-2A8791DC0E10}" destId="{3A7B3019-AC6B-4083-89E3-7151C8EE6F5D}" srcOrd="2" destOrd="0" parTransId="{08E85856-2E13-40C7-AD12-06144C934E80}" sibTransId="{0474B619-9E0C-4023-BCD3-6E9BE66257B0}"/>
    <dgm:cxn modelId="{31DE78C4-8098-4221-8228-7C30A3EE7889}" srcId="{C5E6BC8D-1A4E-42C8-8E2C-7EC17FC2E1D1}" destId="{F261EBB7-51BA-4CDD-90A0-7C7E91EE8EDB}" srcOrd="1" destOrd="0" parTransId="{A3E44CBE-6791-4AF9-96DE-39B87DB08A72}" sibTransId="{0CEC4A4B-0136-48CC-9570-7D9A30A24974}"/>
    <dgm:cxn modelId="{006434C9-C70C-489D-B38D-9FFD925BCABF}" srcId="{C8B9AACC-6090-4E93-B112-FEF419B2C8C0}" destId="{E221BE71-56B3-41E9-95B9-3DA0844CD1AE}" srcOrd="6" destOrd="0" parTransId="{B50DE8E9-8C1A-4972-B2E8-DC68E354F1C2}" sibTransId="{A4AEA2BF-653B-4E9B-90E3-54C0028E5BE2}"/>
    <dgm:cxn modelId="{B3DE65D2-24BB-4268-AA0A-53ADA4D0C0D3}" srcId="{C032F1C4-CE23-4B17-8F24-BE6AC62B5DD2}" destId="{75151AD3-56D0-4892-9CC3-0245E0F61F03}" srcOrd="1" destOrd="0" parTransId="{251E6184-4BAA-4DDB-A10B-FABA4B4EC6AC}" sibTransId="{8D6B5241-E3C8-447A-AED6-C9C8EC5B134E}"/>
    <dgm:cxn modelId="{77A401DC-F15D-4BDB-8CBF-7777B5F20C6B}" type="presOf" srcId="{6AF331F5-D380-4B3C-AE97-8FD1CEA4C0D7}" destId="{9B31B566-F93C-4932-9C27-2AC260B106B4}" srcOrd="0" destOrd="3" presId="urn:microsoft.com/office/officeart/2005/8/layout/hList1"/>
    <dgm:cxn modelId="{2C10C2DF-890E-417E-A1A5-B1EF88C7CD99}" srcId="{C8B9AACC-6090-4E93-B112-FEF419B2C8C0}" destId="{54D35A19-8A9F-4B9D-831D-DF45F9242B3D}" srcOrd="3" destOrd="0" parTransId="{326A478D-CB93-412E-937E-4D5EB2E9EDAE}" sibTransId="{0E220713-1AE5-4AAD-B448-CF6191333577}"/>
    <dgm:cxn modelId="{26D9BCE3-86A9-4D6F-9077-CE58D0B046FB}" srcId="{75151AD3-56D0-4892-9CC3-0245E0F61F03}" destId="{188C41FD-3381-4809-84EF-65998C4D18FF}" srcOrd="2" destOrd="0" parTransId="{2F5422DA-367E-49A0-9CD1-52B3C7D2FC43}" sibTransId="{6B042C9D-4C68-4FFF-9498-DCB42CB15927}"/>
    <dgm:cxn modelId="{E7E385EA-830E-40C8-8F36-7BA3618299D2}" type="presOf" srcId="{EF93052F-8338-472C-9811-EB2ED2E95846}" destId="{C97C9ADA-C582-4C42-8ED4-2FED92C905BC}" srcOrd="0" destOrd="0" presId="urn:microsoft.com/office/officeart/2005/8/layout/hList1"/>
    <dgm:cxn modelId="{E0E559EE-F745-4296-9764-8F9C3499296E}" srcId="{75151AD3-56D0-4892-9CC3-0245E0F61F03}" destId="{DD879645-BB58-407B-A47E-D1FA7C57DE19}" srcOrd="0" destOrd="0" parTransId="{DF9B7292-02E2-428F-9384-E2F91AD9145A}" sibTransId="{888118AD-0CFE-47C8-B0CF-5D705BEE4271}"/>
    <dgm:cxn modelId="{4AB5A1FB-9696-4284-80DA-ABB4B3C687C8}" type="presOf" srcId="{9ECF4BD9-FEE3-4787-A140-2A8791DC0E10}" destId="{9F347467-A5BE-4D56-9F9C-DDDE2C9A8447}" srcOrd="0" destOrd="0" presId="urn:microsoft.com/office/officeart/2005/8/layout/hList1"/>
    <dgm:cxn modelId="{A8B191FF-F20A-4952-B6F3-C343E4133ADE}" srcId="{9ECF4BD9-FEE3-4787-A140-2A8791DC0E10}" destId="{775B522C-709C-4A53-B7CC-4E2766D7477F}" srcOrd="1" destOrd="0" parTransId="{39B16F5B-A25B-4F75-92BB-733D0CB32E03}" sibTransId="{C5139F47-4E95-459E-940D-9739C33FEA6C}"/>
    <dgm:cxn modelId="{F73BF399-F7F3-4BD2-96E6-1149AE45E4E1}" type="presParOf" srcId="{D87BED67-81A6-4D17-8D17-E76427E1E33B}" destId="{5EE076EB-9829-4A5D-870C-0D8DF1F0666F}" srcOrd="0" destOrd="0" presId="urn:microsoft.com/office/officeart/2005/8/layout/hList1"/>
    <dgm:cxn modelId="{5BCC0D26-C374-44BA-A234-3E1789BFD67A}" type="presParOf" srcId="{5EE076EB-9829-4A5D-870C-0D8DF1F0666F}" destId="{9F347467-A5BE-4D56-9F9C-DDDE2C9A8447}" srcOrd="0" destOrd="0" presId="urn:microsoft.com/office/officeart/2005/8/layout/hList1"/>
    <dgm:cxn modelId="{749C58FA-3066-41B5-87CA-36A9300FBD63}" type="presParOf" srcId="{5EE076EB-9829-4A5D-870C-0D8DF1F0666F}" destId="{C97C9ADA-C582-4C42-8ED4-2FED92C905BC}" srcOrd="1" destOrd="0" presId="urn:microsoft.com/office/officeart/2005/8/layout/hList1"/>
    <dgm:cxn modelId="{65B1E3ED-D64F-4BE0-AF2A-C0CE3AF7002C}" type="presParOf" srcId="{D87BED67-81A6-4D17-8D17-E76427E1E33B}" destId="{B891ED87-DB45-42D8-9E37-A9DAD9F80E65}" srcOrd="1" destOrd="0" presId="urn:microsoft.com/office/officeart/2005/8/layout/hList1"/>
    <dgm:cxn modelId="{D966A677-16EF-48B3-9024-A513FB315F6D}" type="presParOf" srcId="{D87BED67-81A6-4D17-8D17-E76427E1E33B}" destId="{3B4AE95A-9591-421D-A73D-8C752F096023}" srcOrd="2" destOrd="0" presId="urn:microsoft.com/office/officeart/2005/8/layout/hList1"/>
    <dgm:cxn modelId="{95169D57-BD55-4F91-AB03-9B1B16F7A3E6}" type="presParOf" srcId="{3B4AE95A-9591-421D-A73D-8C752F096023}" destId="{BD651282-0938-422C-9E95-11E748D01F8C}" srcOrd="0" destOrd="0" presId="urn:microsoft.com/office/officeart/2005/8/layout/hList1"/>
    <dgm:cxn modelId="{2CB6B4EB-4AE5-46A0-8411-AFEDBD9C7EB7}" type="presParOf" srcId="{3B4AE95A-9591-421D-A73D-8C752F096023}" destId="{9B31B566-F93C-4932-9C27-2AC260B106B4}" srcOrd="1" destOrd="0" presId="urn:microsoft.com/office/officeart/2005/8/layout/hList1"/>
    <dgm:cxn modelId="{04016D99-ECA3-4EE3-B3A1-9E93A82DF4AB}" type="presParOf" srcId="{D87BED67-81A6-4D17-8D17-E76427E1E33B}" destId="{B63729D6-F3DB-48E7-93F1-D6F50BEF5888}" srcOrd="3" destOrd="0" presId="urn:microsoft.com/office/officeart/2005/8/layout/hList1"/>
    <dgm:cxn modelId="{9F55A3CB-7D33-441F-971B-D14001184B02}" type="presParOf" srcId="{D87BED67-81A6-4D17-8D17-E76427E1E33B}" destId="{72AAB9C0-3B52-40E5-B9E7-00904F9DBA3A}" srcOrd="4" destOrd="0" presId="urn:microsoft.com/office/officeart/2005/8/layout/hList1"/>
    <dgm:cxn modelId="{82CB1B6B-8F94-4F7E-99B3-0ACA5B43EC19}" type="presParOf" srcId="{72AAB9C0-3B52-40E5-B9E7-00904F9DBA3A}" destId="{7C161E6A-A933-4F26-AC69-DB5355D2DFE6}" srcOrd="0" destOrd="0" presId="urn:microsoft.com/office/officeart/2005/8/layout/hList1"/>
    <dgm:cxn modelId="{FD824131-92B5-474F-97D8-01C13E4617DB}" type="presParOf" srcId="{72AAB9C0-3B52-40E5-B9E7-00904F9DBA3A}" destId="{571D68AB-B350-4D5C-AB6A-ABC40C2D8986}" srcOrd="1" destOrd="0" presId="urn:microsoft.com/office/officeart/2005/8/layout/hList1"/>
    <dgm:cxn modelId="{75E151C4-EC33-4BCC-AC5C-833477F11FE9}" type="presParOf" srcId="{D87BED67-81A6-4D17-8D17-E76427E1E33B}" destId="{F7B218AC-2FBD-4F6D-AFE8-3263399BC2F7}" srcOrd="5" destOrd="0" presId="urn:microsoft.com/office/officeart/2005/8/layout/hList1"/>
    <dgm:cxn modelId="{0F17E4A6-FD18-42A7-9129-DB6D8306CD87}" type="presParOf" srcId="{D87BED67-81A6-4D17-8D17-E76427E1E33B}" destId="{F7101213-BF46-4FD5-9C2C-E1DDF6F4C64B}" srcOrd="6" destOrd="0" presId="urn:microsoft.com/office/officeart/2005/8/layout/hList1"/>
    <dgm:cxn modelId="{6FAFC541-EE53-49B7-B5C6-B1399F54684B}" type="presParOf" srcId="{F7101213-BF46-4FD5-9C2C-E1DDF6F4C64B}" destId="{98493B2B-A905-429A-BAEF-6EBFD0668D83}" srcOrd="0" destOrd="0" presId="urn:microsoft.com/office/officeart/2005/8/layout/hList1"/>
    <dgm:cxn modelId="{4169941E-1A0F-4A1A-B919-08F17E3C3DF3}" type="presParOf" srcId="{F7101213-BF46-4FD5-9C2C-E1DDF6F4C64B}" destId="{875AD089-2E66-469E-88C2-DFFE8330212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032F1C4-CE23-4B17-8F24-BE6AC62B5DD2}" type="doc">
      <dgm:prSet loTypeId="urn:microsoft.com/office/officeart/2005/8/layout/h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75151AD3-56D0-4892-9CC3-0245E0F61F03}">
      <dgm:prSet phldrT="[Text]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Deliverable D2.1 (M45)</a:t>
          </a:r>
        </a:p>
      </dgm:t>
    </dgm:pt>
    <dgm:pt modelId="{251E6184-4BAA-4DDB-A10B-FABA4B4EC6AC}" type="parTrans" cxnId="{B3DE65D2-24BB-4268-AA0A-53ADA4D0C0D3}">
      <dgm:prSet/>
      <dgm:spPr/>
      <dgm:t>
        <a:bodyPr/>
        <a:lstStyle/>
        <a:p>
          <a:endParaRPr lang="en-US"/>
        </a:p>
      </dgm:t>
    </dgm:pt>
    <dgm:pt modelId="{8D6B5241-E3C8-447A-AED6-C9C8EC5B134E}" type="sibTrans" cxnId="{B3DE65D2-24BB-4268-AA0A-53ADA4D0C0D3}">
      <dgm:prSet/>
      <dgm:spPr/>
      <dgm:t>
        <a:bodyPr/>
        <a:lstStyle/>
        <a:p>
          <a:endParaRPr lang="en-US"/>
        </a:p>
      </dgm:t>
    </dgm:pt>
    <dgm:pt modelId="{C8B9AACC-6090-4E93-B112-FEF419B2C8C0}">
      <dgm:prSet phldrT="[Text]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Deliverable D2.2 (M18)</a:t>
          </a:r>
        </a:p>
      </dgm:t>
    </dgm:pt>
    <dgm:pt modelId="{A7E617ED-9935-4663-8F3F-C5929E3D596D}" type="parTrans" cxnId="{0839064A-C0A4-4793-98C9-AD59CECDA429}">
      <dgm:prSet/>
      <dgm:spPr/>
      <dgm:t>
        <a:bodyPr/>
        <a:lstStyle/>
        <a:p>
          <a:endParaRPr lang="en-US"/>
        </a:p>
      </dgm:t>
    </dgm:pt>
    <dgm:pt modelId="{189DEA9E-C25E-4034-8501-E0959F0E50DA}" type="sibTrans" cxnId="{0839064A-C0A4-4793-98C9-AD59CECDA429}">
      <dgm:prSet/>
      <dgm:spPr/>
      <dgm:t>
        <a:bodyPr/>
        <a:lstStyle/>
        <a:p>
          <a:endParaRPr lang="en-US"/>
        </a:p>
      </dgm:t>
    </dgm:pt>
    <dgm:pt modelId="{C5E6BC8D-1A4E-42C8-8E2C-7EC17FC2E1D1}">
      <dgm:prSet phldrT="[Text]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Deliverable D2.3 (M24)</a:t>
          </a:r>
        </a:p>
      </dgm:t>
    </dgm:pt>
    <dgm:pt modelId="{D540C9D5-0D0F-4ED0-A8C6-5122EF89E0B8}" type="parTrans" cxnId="{B8151A82-97B0-4A6B-96BC-6914694D949A}">
      <dgm:prSet/>
      <dgm:spPr/>
      <dgm:t>
        <a:bodyPr/>
        <a:lstStyle/>
        <a:p>
          <a:endParaRPr lang="en-US"/>
        </a:p>
      </dgm:t>
    </dgm:pt>
    <dgm:pt modelId="{3984F889-9155-4B34-8DCE-A8EECAF129A9}" type="sibTrans" cxnId="{B8151A82-97B0-4A6B-96BC-6914694D949A}">
      <dgm:prSet/>
      <dgm:spPr/>
      <dgm:t>
        <a:bodyPr/>
        <a:lstStyle/>
        <a:p>
          <a:endParaRPr lang="en-US"/>
        </a:p>
      </dgm:t>
    </dgm:pt>
    <dgm:pt modelId="{DD879645-BB58-407B-A47E-D1FA7C57DE19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b="1" dirty="0">
              <a:solidFill>
                <a:srgbClr val="1F3C7A"/>
              </a:solidFill>
            </a:rPr>
            <a:t>Basic Manual for policy implementation</a:t>
          </a:r>
        </a:p>
      </dgm:t>
    </dgm:pt>
    <dgm:pt modelId="{DF9B7292-02E2-428F-9384-E2F91AD9145A}" type="parTrans" cxnId="{E0E559EE-F745-4296-9764-8F9C3499296E}">
      <dgm:prSet/>
      <dgm:spPr/>
      <dgm:t>
        <a:bodyPr/>
        <a:lstStyle/>
        <a:p>
          <a:endParaRPr lang="en-US"/>
        </a:p>
      </dgm:t>
    </dgm:pt>
    <dgm:pt modelId="{888118AD-0CFE-47C8-B0CF-5D705BEE4271}" type="sibTrans" cxnId="{E0E559EE-F745-4296-9764-8F9C3499296E}">
      <dgm:prSet/>
      <dgm:spPr/>
      <dgm:t>
        <a:bodyPr/>
        <a:lstStyle/>
        <a:p>
          <a:endParaRPr lang="en-US"/>
        </a:p>
      </dgm:t>
    </dgm:pt>
    <dgm:pt modelId="{C923180A-1F5E-4EDF-B1B4-BF296491DA39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b="1" dirty="0">
              <a:solidFill>
                <a:srgbClr val="1F3C7A"/>
              </a:solidFill>
            </a:rPr>
            <a:t>Joint Dashboard of Collections</a:t>
          </a:r>
        </a:p>
      </dgm:t>
    </dgm:pt>
    <dgm:pt modelId="{64CF54F0-ABE1-4118-8E0E-503764491476}" type="parTrans" cxnId="{BCE5DB3A-467D-498D-996F-34F511A90A5C}">
      <dgm:prSet/>
      <dgm:spPr/>
      <dgm:t>
        <a:bodyPr/>
        <a:lstStyle/>
        <a:p>
          <a:endParaRPr lang="en-US"/>
        </a:p>
      </dgm:t>
    </dgm:pt>
    <dgm:pt modelId="{EAFD4255-150B-483D-854A-FCFF3E1C3818}" type="sibTrans" cxnId="{BCE5DB3A-467D-498D-996F-34F511A90A5C}">
      <dgm:prSet/>
      <dgm:spPr/>
      <dgm:t>
        <a:bodyPr/>
        <a:lstStyle/>
        <a:p>
          <a:endParaRPr lang="en-US"/>
        </a:p>
      </dgm:t>
    </dgm:pt>
    <dgm:pt modelId="{09E2EDBB-FB3E-4B60-875C-23AF617F3985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b="1" dirty="0">
              <a:solidFill>
                <a:srgbClr val="1F3C7A"/>
              </a:solidFill>
            </a:rPr>
            <a:t>Catalogue of Training Modules</a:t>
          </a:r>
        </a:p>
      </dgm:t>
    </dgm:pt>
    <dgm:pt modelId="{E5138E13-E922-4691-9380-87EA04CDF907}" type="parTrans" cxnId="{E4F42334-EB63-40DE-94BB-2D0F07F5D639}">
      <dgm:prSet/>
      <dgm:spPr/>
      <dgm:t>
        <a:bodyPr/>
        <a:lstStyle/>
        <a:p>
          <a:endParaRPr lang="en-US"/>
        </a:p>
      </dgm:t>
    </dgm:pt>
    <dgm:pt modelId="{12A8F3F2-3EA0-4A05-ADCA-5CBAB885E305}" type="sibTrans" cxnId="{E4F42334-EB63-40DE-94BB-2D0F07F5D639}">
      <dgm:prSet/>
      <dgm:spPr/>
      <dgm:t>
        <a:bodyPr/>
        <a:lstStyle/>
        <a:p>
          <a:endParaRPr lang="en-US"/>
        </a:p>
      </dgm:t>
    </dgm:pt>
    <dgm:pt modelId="{4395FD42-8A21-40B6-812C-A3F857563785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PP2: Compilation of responses and categorization of results (priority areas, criteria for classification, parameters for harmonization, guidelines for adoption)</a:t>
          </a:r>
        </a:p>
      </dgm:t>
    </dgm:pt>
    <dgm:pt modelId="{B1D27F28-6CA8-4007-9F9D-34EAFA1AA2DC}" type="parTrans" cxnId="{943E3C02-BB82-4FFF-81A7-50C1C2DCE40A}">
      <dgm:prSet/>
      <dgm:spPr/>
      <dgm:t>
        <a:bodyPr/>
        <a:lstStyle/>
        <a:p>
          <a:endParaRPr lang="en-GB"/>
        </a:p>
      </dgm:t>
    </dgm:pt>
    <dgm:pt modelId="{964CB832-94A6-43A7-96CE-DB5390782F80}" type="sibTrans" cxnId="{943E3C02-BB82-4FFF-81A7-50C1C2DCE40A}">
      <dgm:prSet/>
      <dgm:spPr/>
      <dgm:t>
        <a:bodyPr/>
        <a:lstStyle/>
        <a:p>
          <a:endParaRPr lang="en-GB"/>
        </a:p>
      </dgm:t>
    </dgm:pt>
    <dgm:pt modelId="{B1693731-DC5B-45BA-B99A-F563BB05CD5C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PP1: Experts session for defining technical structure, basic criteria and design – (MS25-M6): CETAF Brussels 23 July 2019</a:t>
          </a:r>
        </a:p>
      </dgm:t>
    </dgm:pt>
    <dgm:pt modelId="{A420E488-73CB-4B4F-890D-7DFB86EEAD36}" type="parTrans" cxnId="{924B7A08-51FA-405D-B297-0303BD0D50F8}">
      <dgm:prSet/>
      <dgm:spPr/>
      <dgm:t>
        <a:bodyPr/>
        <a:lstStyle/>
        <a:p>
          <a:endParaRPr lang="en-GB"/>
        </a:p>
      </dgm:t>
    </dgm:pt>
    <dgm:pt modelId="{BFC3A774-628B-4E68-9F1E-F48237831354}" type="sibTrans" cxnId="{924B7A08-51FA-405D-B297-0303BD0D50F8}">
      <dgm:prSet/>
      <dgm:spPr/>
      <dgm:t>
        <a:bodyPr/>
        <a:lstStyle/>
        <a:p>
          <a:endParaRPr lang="en-GB"/>
        </a:p>
      </dgm:t>
    </dgm:pt>
    <dgm:pt modelId="{F261EBB7-51BA-4CDD-90A0-7C7E91EE8EDB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PP1: Workshop on training resources and </a:t>
          </a:r>
          <a:r>
            <a:rPr lang="en-US" dirty="0" err="1"/>
            <a:t>programme</a:t>
          </a:r>
          <a:r>
            <a:rPr lang="en-US" dirty="0"/>
            <a:t> definition: landscape analysis, modules interface, integration into DEST - (MS26-M12): MNHN Paris, 23 Jan 2020</a:t>
          </a:r>
        </a:p>
      </dgm:t>
    </dgm:pt>
    <dgm:pt modelId="{A3E44CBE-6791-4AF9-96DE-39B87DB08A72}" type="parTrans" cxnId="{31DE78C4-8098-4221-8228-7C30A3EE7889}">
      <dgm:prSet/>
      <dgm:spPr/>
      <dgm:t>
        <a:bodyPr/>
        <a:lstStyle/>
        <a:p>
          <a:endParaRPr lang="en-GB"/>
        </a:p>
      </dgm:t>
    </dgm:pt>
    <dgm:pt modelId="{0CEC4A4B-0136-48CC-9570-7D9A30A24974}" type="sibTrans" cxnId="{31DE78C4-8098-4221-8228-7C30A3EE7889}">
      <dgm:prSet/>
      <dgm:spPr/>
      <dgm:t>
        <a:bodyPr/>
        <a:lstStyle/>
        <a:p>
          <a:endParaRPr lang="en-GB"/>
        </a:p>
      </dgm:t>
    </dgm:pt>
    <dgm:pt modelId="{30A7956B-D58E-499A-817A-5AD555E4CE04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3090A1D5-4A45-49CB-8D53-83E14012D91C}" type="parTrans" cxnId="{586B6C18-C04F-4E17-9A42-B3BA386F4BE2}">
      <dgm:prSet/>
      <dgm:spPr/>
      <dgm:t>
        <a:bodyPr/>
        <a:lstStyle/>
        <a:p>
          <a:endParaRPr lang="en-GB"/>
        </a:p>
      </dgm:t>
    </dgm:pt>
    <dgm:pt modelId="{00591E76-F918-474C-B0C1-C8EA6448625A}" type="sibTrans" cxnId="{586B6C18-C04F-4E17-9A42-B3BA386F4BE2}">
      <dgm:prSet/>
      <dgm:spPr/>
      <dgm:t>
        <a:bodyPr/>
        <a:lstStyle/>
        <a:p>
          <a:endParaRPr lang="en-GB"/>
        </a:p>
      </dgm:t>
    </dgm:pt>
    <dgm:pt modelId="{59365255-E344-4934-AFAF-5D657FD4A8CE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PP1: (MS23-M8): online survey distributed among project partners, on existing policies, best practices and standards</a:t>
          </a:r>
        </a:p>
      </dgm:t>
    </dgm:pt>
    <dgm:pt modelId="{B6ABD2EC-B4BA-450A-88C6-573E6FE0CA4D}" type="parTrans" cxnId="{44FC2A66-D522-4869-924D-0071DFD27E71}">
      <dgm:prSet/>
      <dgm:spPr/>
      <dgm:t>
        <a:bodyPr/>
        <a:lstStyle/>
        <a:p>
          <a:endParaRPr lang="en-GB"/>
        </a:p>
      </dgm:t>
    </dgm:pt>
    <dgm:pt modelId="{BBA42AA3-B924-409A-9F13-C12B333BC24E}" type="sibTrans" cxnId="{44FC2A66-D522-4869-924D-0071DFD27E71}">
      <dgm:prSet/>
      <dgm:spPr/>
      <dgm:t>
        <a:bodyPr/>
        <a:lstStyle/>
        <a:p>
          <a:endParaRPr lang="en-GB"/>
        </a:p>
      </dgm:t>
    </dgm:pt>
    <dgm:pt modelId="{D91C003D-0DD1-4A8F-80C1-F15A2CBB5092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PP3: Collaboration with DEST as to identify procedures and methodology for enabling training modules transfer</a:t>
          </a:r>
        </a:p>
      </dgm:t>
    </dgm:pt>
    <dgm:pt modelId="{E10D4C4A-1759-445E-98ED-53F15343C8E9}" type="parTrans" cxnId="{1BD1016A-CF0B-4ED9-B97D-9F42D2A4AD01}">
      <dgm:prSet/>
      <dgm:spPr/>
      <dgm:t>
        <a:bodyPr/>
        <a:lstStyle/>
        <a:p>
          <a:endParaRPr lang="en-GB"/>
        </a:p>
      </dgm:t>
    </dgm:pt>
    <dgm:pt modelId="{1856116A-6084-42C9-B261-B329C9040FB8}" type="sibTrans" cxnId="{1BD1016A-CF0B-4ED9-B97D-9F42D2A4AD01}">
      <dgm:prSet/>
      <dgm:spPr/>
      <dgm:t>
        <a:bodyPr/>
        <a:lstStyle/>
        <a:p>
          <a:endParaRPr lang="en-GB"/>
        </a:p>
      </dgm:t>
    </dgm:pt>
    <dgm:pt modelId="{C44E0757-C2C4-49B2-B63E-915BF9C926CE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PP2: Interaction and dialogue with JRA1 and TDWG to follow technical specifications</a:t>
          </a:r>
        </a:p>
      </dgm:t>
    </dgm:pt>
    <dgm:pt modelId="{0D619C5E-0133-4657-99EF-CB8BE51BB66B}" type="parTrans" cxnId="{37D77E91-F2EA-4140-93F4-AAEAD4C72815}">
      <dgm:prSet/>
      <dgm:spPr/>
    </dgm:pt>
    <dgm:pt modelId="{5ECBB7DD-D647-43C3-B802-C43A138C1020}" type="sibTrans" cxnId="{37D77E91-F2EA-4140-93F4-AAEAD4C72815}">
      <dgm:prSet/>
      <dgm:spPr/>
    </dgm:pt>
    <dgm:pt modelId="{2EBA13FC-65D0-47AF-BCED-F16172C57E73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PP3: Alignment with ISTC </a:t>
          </a:r>
          <a:r>
            <a:rPr lang="en-US" dirty="0" err="1"/>
            <a:t>wg</a:t>
          </a:r>
          <a:endParaRPr lang="en-US" dirty="0"/>
        </a:p>
      </dgm:t>
    </dgm:pt>
    <dgm:pt modelId="{A85BF5BE-595B-4EDE-9B61-5D0030E9B4A4}" type="parTrans" cxnId="{CBCBB172-3624-4264-9751-0E836748A50B}">
      <dgm:prSet/>
      <dgm:spPr/>
    </dgm:pt>
    <dgm:pt modelId="{301A68DB-146B-4513-A080-C52BB2302608}" type="sibTrans" cxnId="{CBCBB172-3624-4264-9751-0E836748A50B}">
      <dgm:prSet/>
      <dgm:spPr/>
    </dgm:pt>
    <dgm:pt modelId="{698E7BB6-64FE-4B1E-880C-790DC2843AA7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i="1" dirty="0"/>
            <a:t>Next MS24-M32: Workshop for integration</a:t>
          </a:r>
        </a:p>
      </dgm:t>
    </dgm:pt>
    <dgm:pt modelId="{E9D7207F-20E4-4DB2-BB60-8872F4BC9DAA}" type="parTrans" cxnId="{60F11080-5A68-41E1-AE86-2AEABD6291EA}">
      <dgm:prSet/>
      <dgm:spPr/>
    </dgm:pt>
    <dgm:pt modelId="{9F4FBC65-62CD-4751-874F-95CA92349F90}" type="sibTrans" cxnId="{60F11080-5A68-41E1-AE86-2AEABD6291EA}">
      <dgm:prSet/>
      <dgm:spPr/>
    </dgm:pt>
    <dgm:pt modelId="{0595C77B-C053-463F-98B9-68F2B26B64D0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7E78E139-B8F5-4B24-88BF-2F20B21A4CDA}" type="parTrans" cxnId="{7433D6E1-CE1D-4FB5-A9EC-17BB47065619}">
      <dgm:prSet/>
      <dgm:spPr/>
    </dgm:pt>
    <dgm:pt modelId="{5361D28D-FEB4-44E6-A56D-F69470D3AAFC}" type="sibTrans" cxnId="{7433D6E1-CE1D-4FB5-A9EC-17BB47065619}">
      <dgm:prSet/>
      <dgm:spPr/>
    </dgm:pt>
    <dgm:pt modelId="{0C23301B-C849-440C-90D1-BA4722773440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PP4: Interaction with ESWG for specific integration of earth sciences collections</a:t>
          </a:r>
        </a:p>
      </dgm:t>
    </dgm:pt>
    <dgm:pt modelId="{25B94A79-C17A-427C-A049-148A6858B293}" type="parTrans" cxnId="{599A2842-E54A-4EE0-B168-DFE79F186DA6}">
      <dgm:prSet/>
      <dgm:spPr/>
    </dgm:pt>
    <dgm:pt modelId="{6CD06A3F-985C-4A0A-A6D7-71B6FF226E4B}" type="sibTrans" cxnId="{599A2842-E54A-4EE0-B168-DFE79F186DA6}">
      <dgm:prSet/>
      <dgm:spPr/>
    </dgm:pt>
    <dgm:pt modelId="{4EBEE5EC-5B56-4405-A74E-4AF5050D9D7B}" type="pres">
      <dgm:prSet presAssocID="{C032F1C4-CE23-4B17-8F24-BE6AC62B5DD2}" presName="Name0" presStyleCnt="0">
        <dgm:presLayoutVars>
          <dgm:dir/>
          <dgm:animLvl val="lvl"/>
          <dgm:resizeHandles val="exact"/>
        </dgm:presLayoutVars>
      </dgm:prSet>
      <dgm:spPr/>
    </dgm:pt>
    <dgm:pt modelId="{EE6E79BA-8072-4385-88A0-B8F2EA467251}" type="pres">
      <dgm:prSet presAssocID="{75151AD3-56D0-4892-9CC3-0245E0F61F03}" presName="composite" presStyleCnt="0"/>
      <dgm:spPr/>
    </dgm:pt>
    <dgm:pt modelId="{E9986381-FE5B-42A1-A41C-9460B790038B}" type="pres">
      <dgm:prSet presAssocID="{75151AD3-56D0-4892-9CC3-0245E0F61F03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44BB09BD-BDD5-4E3C-B65A-A53399257EF2}" type="pres">
      <dgm:prSet presAssocID="{75151AD3-56D0-4892-9CC3-0245E0F61F03}" presName="desTx" presStyleLbl="alignAccFollowNode1" presStyleIdx="0" presStyleCnt="3">
        <dgm:presLayoutVars>
          <dgm:bulletEnabled val="1"/>
        </dgm:presLayoutVars>
      </dgm:prSet>
      <dgm:spPr/>
    </dgm:pt>
    <dgm:pt modelId="{84DFE0E2-C3C4-488E-A3F0-79A00AB5ECC8}" type="pres">
      <dgm:prSet presAssocID="{8D6B5241-E3C8-447A-AED6-C9C8EC5B134E}" presName="space" presStyleCnt="0"/>
      <dgm:spPr/>
    </dgm:pt>
    <dgm:pt modelId="{3036E504-DE84-417F-A8CB-D8631C92188F}" type="pres">
      <dgm:prSet presAssocID="{C8B9AACC-6090-4E93-B112-FEF419B2C8C0}" presName="composite" presStyleCnt="0"/>
      <dgm:spPr/>
    </dgm:pt>
    <dgm:pt modelId="{98388E20-2C05-47FD-956C-2EF6FA4B7646}" type="pres">
      <dgm:prSet presAssocID="{C8B9AACC-6090-4E93-B112-FEF419B2C8C0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E4750FB8-DA43-45DA-90F4-A9A4D066E48E}" type="pres">
      <dgm:prSet presAssocID="{C8B9AACC-6090-4E93-B112-FEF419B2C8C0}" presName="desTx" presStyleLbl="alignAccFollowNode1" presStyleIdx="1" presStyleCnt="3">
        <dgm:presLayoutVars>
          <dgm:bulletEnabled val="1"/>
        </dgm:presLayoutVars>
      </dgm:prSet>
      <dgm:spPr/>
    </dgm:pt>
    <dgm:pt modelId="{DD3DD763-F206-4EF0-B876-34B37A1CC1C9}" type="pres">
      <dgm:prSet presAssocID="{189DEA9E-C25E-4034-8501-E0959F0E50DA}" presName="space" presStyleCnt="0"/>
      <dgm:spPr/>
    </dgm:pt>
    <dgm:pt modelId="{57274444-E0A0-4229-82CD-34A9CA0E9FC6}" type="pres">
      <dgm:prSet presAssocID="{C5E6BC8D-1A4E-42C8-8E2C-7EC17FC2E1D1}" presName="composite" presStyleCnt="0"/>
      <dgm:spPr/>
    </dgm:pt>
    <dgm:pt modelId="{CFE32AC4-9575-4146-AF99-75CE28AA7C08}" type="pres">
      <dgm:prSet presAssocID="{C5E6BC8D-1A4E-42C8-8E2C-7EC17FC2E1D1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E89112D4-6F0F-41D1-B8B8-C7BD2A6DE97C}" type="pres">
      <dgm:prSet presAssocID="{C5E6BC8D-1A4E-42C8-8E2C-7EC17FC2E1D1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943E3C02-BB82-4FFF-81A7-50C1C2DCE40A}" srcId="{75151AD3-56D0-4892-9CC3-0245E0F61F03}" destId="{4395FD42-8A21-40B6-812C-A3F857563785}" srcOrd="2" destOrd="0" parTransId="{B1D27F28-6CA8-4007-9F9D-34EAFA1AA2DC}" sibTransId="{964CB832-94A6-43A7-96CE-DB5390782F80}"/>
    <dgm:cxn modelId="{924B7A08-51FA-405D-B297-0303BD0D50F8}" srcId="{C8B9AACC-6090-4E93-B112-FEF419B2C8C0}" destId="{B1693731-DC5B-45BA-B99A-F563BB05CD5C}" srcOrd="1" destOrd="0" parTransId="{A420E488-73CB-4B4F-890D-7DFB86EEAD36}" sibTransId="{BFC3A774-628B-4E68-9F1E-F48237831354}"/>
    <dgm:cxn modelId="{9FBEF80C-E7ED-46A6-9A37-783529907497}" type="presOf" srcId="{09E2EDBB-FB3E-4B60-875C-23AF617F3985}" destId="{E89112D4-6F0F-41D1-B8B8-C7BD2A6DE97C}" srcOrd="0" destOrd="0" presId="urn:microsoft.com/office/officeart/2005/8/layout/hList1"/>
    <dgm:cxn modelId="{B20A7217-723D-4196-9CFC-51C4AC50A33B}" type="presOf" srcId="{0C23301B-C849-440C-90D1-BA4722773440}" destId="{E4750FB8-DA43-45DA-90F4-A9A4D066E48E}" srcOrd="0" destOrd="4" presId="urn:microsoft.com/office/officeart/2005/8/layout/hList1"/>
    <dgm:cxn modelId="{586B6C18-C04F-4E17-9A42-B3BA386F4BE2}" srcId="{C5E6BC8D-1A4E-42C8-8E2C-7EC17FC2E1D1}" destId="{30A7956B-D58E-499A-817A-5AD555E4CE04}" srcOrd="3" destOrd="0" parTransId="{3090A1D5-4A45-49CB-8D53-83E14012D91C}" sibTransId="{00591E76-F918-474C-B0C1-C8EA6448625A}"/>
    <dgm:cxn modelId="{428E9118-2EA8-4304-AEDC-F98BD62A7313}" type="presOf" srcId="{2EBA13FC-65D0-47AF-BCED-F16172C57E73}" destId="{E4750FB8-DA43-45DA-90F4-A9A4D066E48E}" srcOrd="0" destOrd="3" presId="urn:microsoft.com/office/officeart/2005/8/layout/hList1"/>
    <dgm:cxn modelId="{83D8152C-2985-434B-AE46-C9C10C4C0653}" type="presOf" srcId="{75151AD3-56D0-4892-9CC3-0245E0F61F03}" destId="{E9986381-FE5B-42A1-A41C-9460B790038B}" srcOrd="0" destOrd="0" presId="urn:microsoft.com/office/officeart/2005/8/layout/hList1"/>
    <dgm:cxn modelId="{E4F42334-EB63-40DE-94BB-2D0F07F5D639}" srcId="{C5E6BC8D-1A4E-42C8-8E2C-7EC17FC2E1D1}" destId="{09E2EDBB-FB3E-4B60-875C-23AF617F3985}" srcOrd="0" destOrd="0" parTransId="{E5138E13-E922-4691-9380-87EA04CDF907}" sibTransId="{12A8F3F2-3EA0-4A05-ADCA-5CBAB885E305}"/>
    <dgm:cxn modelId="{BCE5DB3A-467D-498D-996F-34F511A90A5C}" srcId="{C8B9AACC-6090-4E93-B112-FEF419B2C8C0}" destId="{C923180A-1F5E-4EDF-B1B4-BF296491DA39}" srcOrd="0" destOrd="0" parTransId="{64CF54F0-ABE1-4118-8E0E-503764491476}" sibTransId="{EAFD4255-150B-483D-854A-FCFF3E1C3818}"/>
    <dgm:cxn modelId="{B697A65F-1517-4A6C-A5CF-B4FE1AE78713}" type="presOf" srcId="{59365255-E344-4934-AFAF-5D657FD4A8CE}" destId="{44BB09BD-BDD5-4E3C-B65A-A53399257EF2}" srcOrd="0" destOrd="1" presId="urn:microsoft.com/office/officeart/2005/8/layout/hList1"/>
    <dgm:cxn modelId="{599A2842-E54A-4EE0-B168-DFE79F186DA6}" srcId="{C8B9AACC-6090-4E93-B112-FEF419B2C8C0}" destId="{0C23301B-C849-440C-90D1-BA4722773440}" srcOrd="4" destOrd="0" parTransId="{25B94A79-C17A-427C-A049-148A6858B293}" sibTransId="{6CD06A3F-985C-4A0A-A6D7-71B6FF226E4B}"/>
    <dgm:cxn modelId="{44FC2A66-D522-4869-924D-0071DFD27E71}" srcId="{75151AD3-56D0-4892-9CC3-0245E0F61F03}" destId="{59365255-E344-4934-AFAF-5D657FD4A8CE}" srcOrd="1" destOrd="0" parTransId="{B6ABD2EC-B4BA-450A-88C6-573E6FE0CA4D}" sibTransId="{BBA42AA3-B924-409A-9F13-C12B333BC24E}"/>
    <dgm:cxn modelId="{1BD1016A-CF0B-4ED9-B97D-9F42D2A4AD01}" srcId="{C5E6BC8D-1A4E-42C8-8E2C-7EC17FC2E1D1}" destId="{D91C003D-0DD1-4A8F-80C1-F15A2CBB5092}" srcOrd="2" destOrd="0" parTransId="{E10D4C4A-1759-445E-98ED-53F15343C8E9}" sibTransId="{1856116A-6084-42C9-B261-B329C9040FB8}"/>
    <dgm:cxn modelId="{0839064A-C0A4-4793-98C9-AD59CECDA429}" srcId="{C032F1C4-CE23-4B17-8F24-BE6AC62B5DD2}" destId="{C8B9AACC-6090-4E93-B112-FEF419B2C8C0}" srcOrd="1" destOrd="0" parTransId="{A7E617ED-9935-4663-8F3F-C5929E3D596D}" sibTransId="{189DEA9E-C25E-4034-8501-E0959F0E50DA}"/>
    <dgm:cxn modelId="{DE685670-7FEF-4532-A061-5029C0B82172}" type="presOf" srcId="{C44E0757-C2C4-49B2-B63E-915BF9C926CE}" destId="{E4750FB8-DA43-45DA-90F4-A9A4D066E48E}" srcOrd="0" destOrd="2" presId="urn:microsoft.com/office/officeart/2005/8/layout/hList1"/>
    <dgm:cxn modelId="{CBCBB172-3624-4264-9751-0E836748A50B}" srcId="{C8B9AACC-6090-4E93-B112-FEF419B2C8C0}" destId="{2EBA13FC-65D0-47AF-BCED-F16172C57E73}" srcOrd="3" destOrd="0" parTransId="{A85BF5BE-595B-4EDE-9B61-5D0030E9B4A4}" sibTransId="{301A68DB-146B-4513-A080-C52BB2302608}"/>
    <dgm:cxn modelId="{BFD53F7C-D601-4DC9-9FFF-FD943A25C630}" type="presOf" srcId="{C032F1C4-CE23-4B17-8F24-BE6AC62B5DD2}" destId="{4EBEE5EC-5B56-4405-A74E-4AF5050D9D7B}" srcOrd="0" destOrd="0" presId="urn:microsoft.com/office/officeart/2005/8/layout/hList1"/>
    <dgm:cxn modelId="{60F11080-5A68-41E1-AE86-2AEABD6291EA}" srcId="{75151AD3-56D0-4892-9CC3-0245E0F61F03}" destId="{698E7BB6-64FE-4B1E-880C-790DC2843AA7}" srcOrd="4" destOrd="0" parTransId="{E9D7207F-20E4-4DB2-BB60-8872F4BC9DAA}" sibTransId="{9F4FBC65-62CD-4751-874F-95CA92349F90}"/>
    <dgm:cxn modelId="{B8151A82-97B0-4A6B-96BC-6914694D949A}" srcId="{C032F1C4-CE23-4B17-8F24-BE6AC62B5DD2}" destId="{C5E6BC8D-1A4E-42C8-8E2C-7EC17FC2E1D1}" srcOrd="2" destOrd="0" parTransId="{D540C9D5-0D0F-4ED0-A8C6-5122EF89E0B8}" sibTransId="{3984F889-9155-4B34-8DCE-A8EECAF129A9}"/>
    <dgm:cxn modelId="{C7E1608E-BC17-4009-BF78-AB4E0D123A78}" type="presOf" srcId="{4395FD42-8A21-40B6-812C-A3F857563785}" destId="{44BB09BD-BDD5-4E3C-B65A-A53399257EF2}" srcOrd="0" destOrd="2" presId="urn:microsoft.com/office/officeart/2005/8/layout/hList1"/>
    <dgm:cxn modelId="{37D77E91-F2EA-4140-93F4-AAEAD4C72815}" srcId="{C8B9AACC-6090-4E93-B112-FEF419B2C8C0}" destId="{C44E0757-C2C4-49B2-B63E-915BF9C926CE}" srcOrd="2" destOrd="0" parTransId="{0D619C5E-0133-4657-99EF-CB8BE51BB66B}" sibTransId="{5ECBB7DD-D647-43C3-B802-C43A138C1020}"/>
    <dgm:cxn modelId="{020FBBBB-3F48-4FC3-BC54-D8EC044B6BBD}" type="presOf" srcId="{C5E6BC8D-1A4E-42C8-8E2C-7EC17FC2E1D1}" destId="{CFE32AC4-9575-4146-AF99-75CE28AA7C08}" srcOrd="0" destOrd="0" presId="urn:microsoft.com/office/officeart/2005/8/layout/hList1"/>
    <dgm:cxn modelId="{2C4D2DBD-0457-4539-90E4-08F6A30374DC}" type="presOf" srcId="{B1693731-DC5B-45BA-B99A-F563BB05CD5C}" destId="{E4750FB8-DA43-45DA-90F4-A9A4D066E48E}" srcOrd="0" destOrd="1" presId="urn:microsoft.com/office/officeart/2005/8/layout/hList1"/>
    <dgm:cxn modelId="{31DE78C4-8098-4221-8228-7C30A3EE7889}" srcId="{C5E6BC8D-1A4E-42C8-8E2C-7EC17FC2E1D1}" destId="{F261EBB7-51BA-4CDD-90A0-7C7E91EE8EDB}" srcOrd="1" destOrd="0" parTransId="{A3E44CBE-6791-4AF9-96DE-39B87DB08A72}" sibTransId="{0CEC4A4B-0136-48CC-9570-7D9A30A24974}"/>
    <dgm:cxn modelId="{ACAC42CA-F16E-4032-B1AA-6445EDCA10A3}" type="presOf" srcId="{698E7BB6-64FE-4B1E-880C-790DC2843AA7}" destId="{44BB09BD-BDD5-4E3C-B65A-A53399257EF2}" srcOrd="0" destOrd="4" presId="urn:microsoft.com/office/officeart/2005/8/layout/hList1"/>
    <dgm:cxn modelId="{0A796CCE-6CC0-433B-A771-BAD2988CACE1}" type="presOf" srcId="{C8B9AACC-6090-4E93-B112-FEF419B2C8C0}" destId="{98388E20-2C05-47FD-956C-2EF6FA4B7646}" srcOrd="0" destOrd="0" presId="urn:microsoft.com/office/officeart/2005/8/layout/hList1"/>
    <dgm:cxn modelId="{B3DE65D2-24BB-4268-AA0A-53ADA4D0C0D3}" srcId="{C032F1C4-CE23-4B17-8F24-BE6AC62B5DD2}" destId="{75151AD3-56D0-4892-9CC3-0245E0F61F03}" srcOrd="0" destOrd="0" parTransId="{251E6184-4BAA-4DDB-A10B-FABA4B4EC6AC}" sibTransId="{8D6B5241-E3C8-447A-AED6-C9C8EC5B134E}"/>
    <dgm:cxn modelId="{1AE45FD3-5E79-4B36-8E7B-1032CD4C96FD}" type="presOf" srcId="{0595C77B-C053-463F-98B9-68F2B26B64D0}" destId="{44BB09BD-BDD5-4E3C-B65A-A53399257EF2}" srcOrd="0" destOrd="3" presId="urn:microsoft.com/office/officeart/2005/8/layout/hList1"/>
    <dgm:cxn modelId="{D686CDD6-B428-4C58-BBAE-E741B5AD02AA}" type="presOf" srcId="{DD879645-BB58-407B-A47E-D1FA7C57DE19}" destId="{44BB09BD-BDD5-4E3C-B65A-A53399257EF2}" srcOrd="0" destOrd="0" presId="urn:microsoft.com/office/officeart/2005/8/layout/hList1"/>
    <dgm:cxn modelId="{8AC302DD-FA9D-466F-930B-EB46C91C7EF6}" type="presOf" srcId="{D91C003D-0DD1-4A8F-80C1-F15A2CBB5092}" destId="{E89112D4-6F0F-41D1-B8B8-C7BD2A6DE97C}" srcOrd="0" destOrd="2" presId="urn:microsoft.com/office/officeart/2005/8/layout/hList1"/>
    <dgm:cxn modelId="{7433D6E1-CE1D-4FB5-A9EC-17BB47065619}" srcId="{75151AD3-56D0-4892-9CC3-0245E0F61F03}" destId="{0595C77B-C053-463F-98B9-68F2B26B64D0}" srcOrd="3" destOrd="0" parTransId="{7E78E139-B8F5-4B24-88BF-2F20B21A4CDA}" sibTransId="{5361D28D-FEB4-44E6-A56D-F69470D3AAFC}"/>
    <dgm:cxn modelId="{8E2DDBE1-9E0F-477C-8C44-9F66C2865EDD}" type="presOf" srcId="{30A7956B-D58E-499A-817A-5AD555E4CE04}" destId="{E89112D4-6F0F-41D1-B8B8-C7BD2A6DE97C}" srcOrd="0" destOrd="3" presId="urn:microsoft.com/office/officeart/2005/8/layout/hList1"/>
    <dgm:cxn modelId="{E0E559EE-F745-4296-9764-8F9C3499296E}" srcId="{75151AD3-56D0-4892-9CC3-0245E0F61F03}" destId="{DD879645-BB58-407B-A47E-D1FA7C57DE19}" srcOrd="0" destOrd="0" parTransId="{DF9B7292-02E2-428F-9384-E2F91AD9145A}" sibTransId="{888118AD-0CFE-47C8-B0CF-5D705BEE4271}"/>
    <dgm:cxn modelId="{2A6844F5-2E9A-46D3-9D0B-83EFCD20BB22}" type="presOf" srcId="{F261EBB7-51BA-4CDD-90A0-7C7E91EE8EDB}" destId="{E89112D4-6F0F-41D1-B8B8-C7BD2A6DE97C}" srcOrd="0" destOrd="1" presId="urn:microsoft.com/office/officeart/2005/8/layout/hList1"/>
    <dgm:cxn modelId="{108088FA-3EEE-461F-AFC4-607D886E3BB0}" type="presOf" srcId="{C923180A-1F5E-4EDF-B1B4-BF296491DA39}" destId="{E4750FB8-DA43-45DA-90F4-A9A4D066E48E}" srcOrd="0" destOrd="0" presId="urn:microsoft.com/office/officeart/2005/8/layout/hList1"/>
    <dgm:cxn modelId="{5608C944-4DB7-463B-A7B8-82952E301B02}" type="presParOf" srcId="{4EBEE5EC-5B56-4405-A74E-4AF5050D9D7B}" destId="{EE6E79BA-8072-4385-88A0-B8F2EA467251}" srcOrd="0" destOrd="0" presId="urn:microsoft.com/office/officeart/2005/8/layout/hList1"/>
    <dgm:cxn modelId="{AD17B5B7-035C-4A6D-91B3-24CB5B3AB528}" type="presParOf" srcId="{EE6E79BA-8072-4385-88A0-B8F2EA467251}" destId="{E9986381-FE5B-42A1-A41C-9460B790038B}" srcOrd="0" destOrd="0" presId="urn:microsoft.com/office/officeart/2005/8/layout/hList1"/>
    <dgm:cxn modelId="{F36DC5B1-B329-4D61-BF0C-26D27337394D}" type="presParOf" srcId="{EE6E79BA-8072-4385-88A0-B8F2EA467251}" destId="{44BB09BD-BDD5-4E3C-B65A-A53399257EF2}" srcOrd="1" destOrd="0" presId="urn:microsoft.com/office/officeart/2005/8/layout/hList1"/>
    <dgm:cxn modelId="{6F9E835C-1DE6-4F94-9DF1-521A80F3BEE7}" type="presParOf" srcId="{4EBEE5EC-5B56-4405-A74E-4AF5050D9D7B}" destId="{84DFE0E2-C3C4-488E-A3F0-79A00AB5ECC8}" srcOrd="1" destOrd="0" presId="urn:microsoft.com/office/officeart/2005/8/layout/hList1"/>
    <dgm:cxn modelId="{C588495D-CDD8-4144-A35B-CA1A663B286C}" type="presParOf" srcId="{4EBEE5EC-5B56-4405-A74E-4AF5050D9D7B}" destId="{3036E504-DE84-417F-A8CB-D8631C92188F}" srcOrd="2" destOrd="0" presId="urn:microsoft.com/office/officeart/2005/8/layout/hList1"/>
    <dgm:cxn modelId="{A6D71FB6-E45C-4A09-A736-2DB8E0AC9513}" type="presParOf" srcId="{3036E504-DE84-417F-A8CB-D8631C92188F}" destId="{98388E20-2C05-47FD-956C-2EF6FA4B7646}" srcOrd="0" destOrd="0" presId="urn:microsoft.com/office/officeart/2005/8/layout/hList1"/>
    <dgm:cxn modelId="{124C645A-BE12-4DD7-A5ED-20C46876B0C4}" type="presParOf" srcId="{3036E504-DE84-417F-A8CB-D8631C92188F}" destId="{E4750FB8-DA43-45DA-90F4-A9A4D066E48E}" srcOrd="1" destOrd="0" presId="urn:microsoft.com/office/officeart/2005/8/layout/hList1"/>
    <dgm:cxn modelId="{4E65DBCC-3347-4F19-B09A-4C88F8BFDC4E}" type="presParOf" srcId="{4EBEE5EC-5B56-4405-A74E-4AF5050D9D7B}" destId="{DD3DD763-F206-4EF0-B876-34B37A1CC1C9}" srcOrd="3" destOrd="0" presId="urn:microsoft.com/office/officeart/2005/8/layout/hList1"/>
    <dgm:cxn modelId="{F8B855B9-6379-4F10-8EB8-741C98234789}" type="presParOf" srcId="{4EBEE5EC-5B56-4405-A74E-4AF5050D9D7B}" destId="{57274444-E0A0-4229-82CD-34A9CA0E9FC6}" srcOrd="4" destOrd="0" presId="urn:microsoft.com/office/officeart/2005/8/layout/hList1"/>
    <dgm:cxn modelId="{D33D0198-93BC-415D-806F-7195BB77F347}" type="presParOf" srcId="{57274444-E0A0-4229-82CD-34A9CA0E9FC6}" destId="{CFE32AC4-9575-4146-AF99-75CE28AA7C08}" srcOrd="0" destOrd="0" presId="urn:microsoft.com/office/officeart/2005/8/layout/hList1"/>
    <dgm:cxn modelId="{0A389AC4-2C7F-47A4-AC6A-DC3E8B276552}" type="presParOf" srcId="{57274444-E0A0-4229-82CD-34A9CA0E9FC6}" destId="{E89112D4-6F0F-41D1-B8B8-C7BD2A6DE97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8E24D5-C142-4A4F-A715-A97E334D8FD5}">
      <dsp:nvSpPr>
        <dsp:cNvPr id="0" name=""/>
        <dsp:cNvSpPr/>
      </dsp:nvSpPr>
      <dsp:spPr>
        <a:xfrm>
          <a:off x="0" y="0"/>
          <a:ext cx="11322873" cy="1322920"/>
        </a:xfrm>
        <a:prstGeom prst="rect">
          <a:avLst/>
        </a:prstGeom>
        <a:solidFill>
          <a:srgbClr val="1F3C7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/>
            <a:t>Coordination </a:t>
          </a:r>
          <a:r>
            <a:rPr lang="en-GB" sz="2400" kern="1200" dirty="0"/>
            <a:t>in policy development processes; H</a:t>
          </a:r>
          <a:r>
            <a:rPr lang="en-GB" sz="2400" b="1" kern="1200" dirty="0"/>
            <a:t>armonisation </a:t>
          </a:r>
          <a:r>
            <a:rPr lang="en-GB" sz="2400" kern="1200" dirty="0"/>
            <a:t>of policy implementation actions and the S</a:t>
          </a:r>
          <a:r>
            <a:rPr lang="en-GB" sz="2400" b="1" kern="1200" dirty="0"/>
            <a:t>upport activities</a:t>
          </a:r>
          <a:r>
            <a:rPr lang="en-GB" sz="2400" kern="1200" dirty="0"/>
            <a:t>, including </a:t>
          </a:r>
          <a:r>
            <a:rPr lang="en-GB" sz="2400" b="1" kern="1200" dirty="0"/>
            <a:t>training and helpdesk</a:t>
          </a:r>
          <a:r>
            <a:rPr lang="en-GB" sz="2400" kern="1200" dirty="0"/>
            <a:t>. </a:t>
          </a:r>
        </a:p>
      </dsp:txBody>
      <dsp:txXfrm>
        <a:off x="0" y="0"/>
        <a:ext cx="11322873" cy="1322920"/>
      </dsp:txXfrm>
    </dsp:sp>
    <dsp:sp modelId="{810B3C2B-7778-4FBB-8B71-6F8AC61491B1}">
      <dsp:nvSpPr>
        <dsp:cNvPr id="0" name=""/>
        <dsp:cNvSpPr/>
      </dsp:nvSpPr>
      <dsp:spPr>
        <a:xfrm>
          <a:off x="0" y="1322920"/>
          <a:ext cx="2367752" cy="2778133"/>
        </a:xfrm>
        <a:prstGeom prst="rect">
          <a:avLst/>
        </a:prstGeom>
        <a:solidFill>
          <a:srgbClr val="F6F8F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>
              <a:solidFill>
                <a:schemeClr val="tx1"/>
              </a:solidFill>
            </a:rPr>
            <a:t>CREATE implementation guidance for policies </a:t>
          </a:r>
        </a:p>
      </dsp:txBody>
      <dsp:txXfrm>
        <a:off x="0" y="1322920"/>
        <a:ext cx="2367752" cy="2778133"/>
      </dsp:txXfrm>
    </dsp:sp>
    <dsp:sp modelId="{4A0DB99A-0F7C-48C4-8784-AB75AA6E8F29}">
      <dsp:nvSpPr>
        <dsp:cNvPr id="0" name=""/>
        <dsp:cNvSpPr/>
      </dsp:nvSpPr>
      <dsp:spPr>
        <a:xfrm>
          <a:off x="2373204" y="1322920"/>
          <a:ext cx="2758874" cy="2778133"/>
        </a:xfrm>
        <a:prstGeom prst="rect">
          <a:avLst/>
        </a:prstGeom>
        <a:solidFill>
          <a:srgbClr val="F6F8F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" sz="2400" kern="1200" dirty="0">
              <a:solidFill>
                <a:schemeClr val="tx1"/>
              </a:solidFill>
            </a:rPr>
            <a:t>DISSEMINATE best practices and standard operating procedures</a:t>
          </a:r>
          <a:endParaRPr lang="en-GB" sz="2400" kern="1200" dirty="0">
            <a:solidFill>
              <a:schemeClr val="tx1"/>
            </a:solidFill>
          </a:endParaRPr>
        </a:p>
      </dsp:txBody>
      <dsp:txXfrm>
        <a:off x="2373204" y="1322920"/>
        <a:ext cx="2758874" cy="2778133"/>
      </dsp:txXfrm>
    </dsp:sp>
    <dsp:sp modelId="{4A9FEA49-FCBF-4D84-9DDD-89689B32DA66}">
      <dsp:nvSpPr>
        <dsp:cNvPr id="0" name=""/>
        <dsp:cNvSpPr/>
      </dsp:nvSpPr>
      <dsp:spPr>
        <a:xfrm>
          <a:off x="5132079" y="1322920"/>
          <a:ext cx="2293575" cy="2778133"/>
        </a:xfrm>
        <a:prstGeom prst="rect">
          <a:avLst/>
        </a:prstGeom>
        <a:solidFill>
          <a:srgbClr val="F6F8F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>
              <a:solidFill>
                <a:schemeClr val="tx1"/>
              </a:solidFill>
            </a:rPr>
            <a:t>SHARE online resources on prioritised management topics</a:t>
          </a:r>
        </a:p>
      </dsp:txBody>
      <dsp:txXfrm>
        <a:off x="5132079" y="1322920"/>
        <a:ext cx="2293575" cy="2778133"/>
      </dsp:txXfrm>
    </dsp:sp>
    <dsp:sp modelId="{EEF91EFB-02CE-4FD8-B448-5E13D69C04B3}">
      <dsp:nvSpPr>
        <dsp:cNvPr id="0" name=""/>
        <dsp:cNvSpPr/>
      </dsp:nvSpPr>
      <dsp:spPr>
        <a:xfrm>
          <a:off x="7425654" y="1322920"/>
          <a:ext cx="1861861" cy="2778133"/>
        </a:xfrm>
        <a:prstGeom prst="rect">
          <a:avLst/>
        </a:prstGeom>
        <a:solidFill>
          <a:srgbClr val="F6F8F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" sz="2400" kern="1200" dirty="0">
              <a:solidFill>
                <a:schemeClr val="tx1"/>
              </a:solidFill>
            </a:rPr>
            <a:t>IDENTIFY trining programmes to expand digital workforce skills</a:t>
          </a:r>
          <a:endParaRPr lang="en-GB" sz="2400" kern="1200" dirty="0">
            <a:solidFill>
              <a:schemeClr val="tx1"/>
            </a:solidFill>
          </a:endParaRPr>
        </a:p>
      </dsp:txBody>
      <dsp:txXfrm>
        <a:off x="7425654" y="1322920"/>
        <a:ext cx="1861861" cy="2778133"/>
      </dsp:txXfrm>
    </dsp:sp>
    <dsp:sp modelId="{DEA11802-4A5A-462E-B37D-7F5818E818C2}">
      <dsp:nvSpPr>
        <dsp:cNvPr id="0" name=""/>
        <dsp:cNvSpPr/>
      </dsp:nvSpPr>
      <dsp:spPr>
        <a:xfrm>
          <a:off x="9287516" y="1322920"/>
          <a:ext cx="2029904" cy="2778133"/>
        </a:xfrm>
        <a:prstGeom prst="rect">
          <a:avLst/>
        </a:prstGeom>
        <a:solidFill>
          <a:srgbClr val="F6F8F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>
              <a:solidFill>
                <a:schemeClr val="tx1"/>
              </a:solidFill>
            </a:rPr>
            <a:t>PROVIDE </a:t>
          </a:r>
          <a:r>
            <a:rPr lang="en" sz="2400" kern="1200" dirty="0">
              <a:solidFill>
                <a:schemeClr val="tx1"/>
              </a:solidFill>
            </a:rPr>
            <a:t>helpdesk support resources </a:t>
          </a:r>
          <a:endParaRPr lang="en-GB" sz="2400" kern="1200" dirty="0">
            <a:solidFill>
              <a:schemeClr val="tx1"/>
            </a:solidFill>
          </a:endParaRPr>
        </a:p>
      </dsp:txBody>
      <dsp:txXfrm>
        <a:off x="9287516" y="1322920"/>
        <a:ext cx="2029904" cy="2778133"/>
      </dsp:txXfrm>
    </dsp:sp>
    <dsp:sp modelId="{5E813947-DC6C-4088-B534-4E3EF8D905D9}">
      <dsp:nvSpPr>
        <dsp:cNvPr id="0" name=""/>
        <dsp:cNvSpPr/>
      </dsp:nvSpPr>
      <dsp:spPr>
        <a:xfrm>
          <a:off x="0" y="4101053"/>
          <a:ext cx="11322873" cy="308681"/>
        </a:xfrm>
        <a:prstGeom prst="rect">
          <a:avLst/>
        </a:prstGeom>
        <a:solidFill>
          <a:srgbClr val="1F3C7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347467-A5BE-4D56-9F9C-DDDE2C9A8447}">
      <dsp:nvSpPr>
        <dsp:cNvPr id="0" name=""/>
        <dsp:cNvSpPr/>
      </dsp:nvSpPr>
      <dsp:spPr>
        <a:xfrm>
          <a:off x="4368" y="86449"/>
          <a:ext cx="2626753" cy="432000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Task 2.1 (M1-45)</a:t>
          </a:r>
        </a:p>
      </dsp:txBody>
      <dsp:txXfrm>
        <a:off x="4368" y="86449"/>
        <a:ext cx="2626753" cy="432000"/>
      </dsp:txXfrm>
    </dsp:sp>
    <dsp:sp modelId="{C97C9ADA-C582-4C42-8ED4-2FED92C905BC}">
      <dsp:nvSpPr>
        <dsp:cNvPr id="0" name=""/>
        <dsp:cNvSpPr/>
      </dsp:nvSpPr>
      <dsp:spPr>
        <a:xfrm>
          <a:off x="4368" y="518449"/>
          <a:ext cx="2626753" cy="396816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b="1" kern="1200" dirty="0">
              <a:solidFill>
                <a:srgbClr val="002060"/>
              </a:solidFill>
            </a:rPr>
            <a:t>Harmonization of policies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PP1: analysis of ICEDIG D7.2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PP2: identification of areas (3) and policy groups (17)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PP3: Survey distributed among partners 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>
              <a:solidFill>
                <a:schemeClr val="tx1"/>
              </a:solidFill>
            </a:rPr>
            <a:t>PP4 Analyses of survey results from partners</a:t>
          </a:r>
        </a:p>
      </dsp:txBody>
      <dsp:txXfrm>
        <a:off x="4368" y="518449"/>
        <a:ext cx="2626753" cy="3968160"/>
      </dsp:txXfrm>
    </dsp:sp>
    <dsp:sp modelId="{BD651282-0938-422C-9E95-11E748D01F8C}">
      <dsp:nvSpPr>
        <dsp:cNvPr id="0" name=""/>
        <dsp:cNvSpPr/>
      </dsp:nvSpPr>
      <dsp:spPr>
        <a:xfrm>
          <a:off x="2998867" y="86449"/>
          <a:ext cx="2626753" cy="432000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Task 2.2 (M1-18)</a:t>
          </a:r>
        </a:p>
      </dsp:txBody>
      <dsp:txXfrm>
        <a:off x="2998867" y="86449"/>
        <a:ext cx="2626753" cy="432000"/>
      </dsp:txXfrm>
    </dsp:sp>
    <dsp:sp modelId="{9B31B566-F93C-4932-9C27-2AC260B106B4}">
      <dsp:nvSpPr>
        <dsp:cNvPr id="0" name=""/>
        <dsp:cNvSpPr/>
      </dsp:nvSpPr>
      <dsp:spPr>
        <a:xfrm>
          <a:off x="2998867" y="518449"/>
          <a:ext cx="2626753" cy="396816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b="1" kern="1200" dirty="0">
              <a:solidFill>
                <a:srgbClr val="002060"/>
              </a:solidFill>
            </a:rPr>
            <a:t>Integrate &amp; expand collection assessments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PP1: analysis of ICEDIG D2.2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PP2: definition of categories and group classifications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PP3: fine-tuning of Dashboard matrix with test partners (BGM, HNHM and RBINS)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>
              <a:solidFill>
                <a:schemeClr val="tx1"/>
              </a:solidFill>
            </a:rPr>
            <a:t>PP4: development and dissemination of survey to obtain collection data from partners (deadline:18</a:t>
          </a:r>
          <a:r>
            <a:rPr lang="en-US" sz="1500" kern="1200" baseline="30000" dirty="0">
              <a:solidFill>
                <a:schemeClr val="tx1"/>
              </a:solidFill>
            </a:rPr>
            <a:t>th</a:t>
          </a:r>
          <a:r>
            <a:rPr lang="en-US" sz="1500" kern="1200" dirty="0">
              <a:solidFill>
                <a:schemeClr val="tx1"/>
              </a:solidFill>
            </a:rPr>
            <a:t> May).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PP5: translation into visual graphs (via BI)</a:t>
          </a:r>
        </a:p>
      </dsp:txBody>
      <dsp:txXfrm>
        <a:off x="2998867" y="518449"/>
        <a:ext cx="2626753" cy="3968160"/>
      </dsp:txXfrm>
    </dsp:sp>
    <dsp:sp modelId="{7C161E6A-A933-4F26-AC69-DB5355D2DFE6}">
      <dsp:nvSpPr>
        <dsp:cNvPr id="0" name=""/>
        <dsp:cNvSpPr/>
      </dsp:nvSpPr>
      <dsp:spPr>
        <a:xfrm>
          <a:off x="5993366" y="86449"/>
          <a:ext cx="2626753" cy="432000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Task 2.3 (M1-24)</a:t>
          </a:r>
        </a:p>
      </dsp:txBody>
      <dsp:txXfrm>
        <a:off x="5993366" y="86449"/>
        <a:ext cx="2626753" cy="432000"/>
      </dsp:txXfrm>
    </dsp:sp>
    <dsp:sp modelId="{571D68AB-B350-4D5C-AB6A-ABC40C2D8986}">
      <dsp:nvSpPr>
        <dsp:cNvPr id="0" name=""/>
        <dsp:cNvSpPr/>
      </dsp:nvSpPr>
      <dsp:spPr>
        <a:xfrm>
          <a:off x="5993366" y="518449"/>
          <a:ext cx="2626753" cy="396816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b="1" kern="1200" dirty="0">
              <a:solidFill>
                <a:srgbClr val="002060"/>
              </a:solidFill>
            </a:rPr>
            <a:t>Develop focused training activities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PP1: Collation of training activities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PP2: Analysis of ICEDIG D8.1 (Recommendations)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PP3: Gaps and duplications analysis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>
              <a:solidFill>
                <a:schemeClr val="tx1"/>
              </a:solidFill>
            </a:rPr>
            <a:t>PP4 : Contact WP leaders (2</a:t>
          </a:r>
          <a:r>
            <a:rPr lang="en-US" sz="1500" kern="1200" baseline="30000" dirty="0">
              <a:solidFill>
                <a:schemeClr val="tx1"/>
              </a:solidFill>
            </a:rPr>
            <a:t>nd</a:t>
          </a:r>
          <a:r>
            <a:rPr lang="en-US" sz="1500" kern="1200" dirty="0">
              <a:solidFill>
                <a:schemeClr val="tx1"/>
              </a:solidFill>
            </a:rPr>
            <a:t> half of March) to ensure all DiSSCo training areas are covered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i="0" kern="1200" dirty="0"/>
            <a:t>PP5: Capturing training material for filling in detected gaps</a:t>
          </a:r>
          <a:endParaRPr lang="en-US" sz="1500" i="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i="0" kern="1200" dirty="0"/>
            <a:t>PP6: Coordination with DEST for Transferring procedures</a:t>
          </a:r>
        </a:p>
      </dsp:txBody>
      <dsp:txXfrm>
        <a:off x="5993366" y="518449"/>
        <a:ext cx="2626753" cy="3968160"/>
      </dsp:txXfrm>
    </dsp:sp>
    <dsp:sp modelId="{98493B2B-A905-429A-BAEF-6EBFD0668D83}">
      <dsp:nvSpPr>
        <dsp:cNvPr id="0" name=""/>
        <dsp:cNvSpPr/>
      </dsp:nvSpPr>
      <dsp:spPr>
        <a:xfrm>
          <a:off x="8987865" y="86449"/>
          <a:ext cx="2626753" cy="432000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Task 2.4 (M19-46)</a:t>
          </a:r>
        </a:p>
      </dsp:txBody>
      <dsp:txXfrm>
        <a:off x="8987865" y="86449"/>
        <a:ext cx="2626753" cy="432000"/>
      </dsp:txXfrm>
    </dsp:sp>
    <dsp:sp modelId="{875AD089-2E66-469E-88C2-DFFE8330212E}">
      <dsp:nvSpPr>
        <dsp:cNvPr id="0" name=""/>
        <dsp:cNvSpPr/>
      </dsp:nvSpPr>
      <dsp:spPr>
        <a:xfrm>
          <a:off x="8987865" y="518449"/>
          <a:ext cx="2626753" cy="396816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b="1" kern="1200" dirty="0">
              <a:solidFill>
                <a:srgbClr val="002060"/>
              </a:solidFill>
            </a:rPr>
            <a:t>Helpdesk for online support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Follow-up with JRA1 for technical specifications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500" kern="1200" dirty="0"/>
        </a:p>
      </dsp:txBody>
      <dsp:txXfrm>
        <a:off x="8987865" y="518449"/>
        <a:ext cx="2626753" cy="39681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986381-FE5B-42A1-A41C-9460B790038B}">
      <dsp:nvSpPr>
        <dsp:cNvPr id="0" name=""/>
        <dsp:cNvSpPr/>
      </dsp:nvSpPr>
      <dsp:spPr>
        <a:xfrm>
          <a:off x="3539" y="175129"/>
          <a:ext cx="3451363" cy="489600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Deliverable D2.1 (M45)</a:t>
          </a:r>
        </a:p>
      </dsp:txBody>
      <dsp:txXfrm>
        <a:off x="3539" y="175129"/>
        <a:ext cx="3451363" cy="489600"/>
      </dsp:txXfrm>
    </dsp:sp>
    <dsp:sp modelId="{44BB09BD-BDD5-4E3C-B65A-A53399257EF2}">
      <dsp:nvSpPr>
        <dsp:cNvPr id="0" name=""/>
        <dsp:cNvSpPr/>
      </dsp:nvSpPr>
      <dsp:spPr>
        <a:xfrm>
          <a:off x="3539" y="664729"/>
          <a:ext cx="3451363" cy="373320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b="1" kern="1200" dirty="0">
              <a:solidFill>
                <a:srgbClr val="1F3C7A"/>
              </a:solidFill>
            </a:rPr>
            <a:t>Basic Manual for policy implementation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PP1: (MS23-M8): online survey distributed among project partners, on existing policies, best practices and standards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PP2: Compilation of responses and categorization of results (priority areas, criteria for classification, parameters for harmonization, guidelines for adoption)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i="1" kern="1200" dirty="0"/>
            <a:t>Next MS24-M32: Workshop for integration</a:t>
          </a:r>
        </a:p>
      </dsp:txBody>
      <dsp:txXfrm>
        <a:off x="3539" y="664729"/>
        <a:ext cx="3451363" cy="3733200"/>
      </dsp:txXfrm>
    </dsp:sp>
    <dsp:sp modelId="{98388E20-2C05-47FD-956C-2EF6FA4B7646}">
      <dsp:nvSpPr>
        <dsp:cNvPr id="0" name=""/>
        <dsp:cNvSpPr/>
      </dsp:nvSpPr>
      <dsp:spPr>
        <a:xfrm>
          <a:off x="3938094" y="175129"/>
          <a:ext cx="3451363" cy="489600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Deliverable D2.2 (M18)</a:t>
          </a:r>
        </a:p>
      </dsp:txBody>
      <dsp:txXfrm>
        <a:off x="3938094" y="175129"/>
        <a:ext cx="3451363" cy="489600"/>
      </dsp:txXfrm>
    </dsp:sp>
    <dsp:sp modelId="{E4750FB8-DA43-45DA-90F4-A9A4D066E48E}">
      <dsp:nvSpPr>
        <dsp:cNvPr id="0" name=""/>
        <dsp:cNvSpPr/>
      </dsp:nvSpPr>
      <dsp:spPr>
        <a:xfrm>
          <a:off x="3938094" y="664729"/>
          <a:ext cx="3451363" cy="373320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b="1" kern="1200" dirty="0">
              <a:solidFill>
                <a:srgbClr val="1F3C7A"/>
              </a:solidFill>
            </a:rPr>
            <a:t>Joint Dashboard of Collections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PP1: Experts session for defining technical structure, basic criteria and design – (MS25-M6): CETAF Brussels 23 July 2019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PP2: Interaction and dialogue with JRA1 and TDWG to follow technical specifications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PP3: Alignment with ISTC </a:t>
          </a:r>
          <a:r>
            <a:rPr lang="en-US" sz="1700" kern="1200" dirty="0" err="1"/>
            <a:t>wg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PP4: Interaction with ESWG for specific integration of earth sciences collections</a:t>
          </a:r>
        </a:p>
      </dsp:txBody>
      <dsp:txXfrm>
        <a:off x="3938094" y="664729"/>
        <a:ext cx="3451363" cy="3733200"/>
      </dsp:txXfrm>
    </dsp:sp>
    <dsp:sp modelId="{CFE32AC4-9575-4146-AF99-75CE28AA7C08}">
      <dsp:nvSpPr>
        <dsp:cNvPr id="0" name=""/>
        <dsp:cNvSpPr/>
      </dsp:nvSpPr>
      <dsp:spPr>
        <a:xfrm>
          <a:off x="7872648" y="175129"/>
          <a:ext cx="3451363" cy="489600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Deliverable D2.3 (M24)</a:t>
          </a:r>
        </a:p>
      </dsp:txBody>
      <dsp:txXfrm>
        <a:off x="7872648" y="175129"/>
        <a:ext cx="3451363" cy="489600"/>
      </dsp:txXfrm>
    </dsp:sp>
    <dsp:sp modelId="{E89112D4-6F0F-41D1-B8B8-C7BD2A6DE97C}">
      <dsp:nvSpPr>
        <dsp:cNvPr id="0" name=""/>
        <dsp:cNvSpPr/>
      </dsp:nvSpPr>
      <dsp:spPr>
        <a:xfrm>
          <a:off x="7872648" y="664729"/>
          <a:ext cx="3451363" cy="373320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b="1" kern="1200" dirty="0">
              <a:solidFill>
                <a:srgbClr val="1F3C7A"/>
              </a:solidFill>
            </a:rPr>
            <a:t>Catalogue of Training Modules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PP1: Workshop on training resources and </a:t>
          </a:r>
          <a:r>
            <a:rPr lang="en-US" sz="1700" kern="1200" dirty="0" err="1"/>
            <a:t>programme</a:t>
          </a:r>
          <a:r>
            <a:rPr lang="en-US" sz="1700" kern="1200" dirty="0"/>
            <a:t> definition: landscape analysis, modules interface, integration into DEST - (MS26-M12): MNHN Paris, 23 Jan 2020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PP3: Collaboration with DEST as to identify procedures and methodology for enabling training modules transfer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700" kern="1200" dirty="0"/>
        </a:p>
      </dsp:txBody>
      <dsp:txXfrm>
        <a:off x="7872648" y="664729"/>
        <a:ext cx="3451363" cy="37332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Montserrat Light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Montserrat Light" charset="0"/>
              </a:defRPr>
            </a:lvl1pPr>
          </a:lstStyle>
          <a:p>
            <a:fld id="{EFC10EE1-B198-C942-8235-326C972CBB30}" type="datetimeFigureOut">
              <a:rPr lang="en-US" smtClean="0"/>
              <a:pPr/>
              <a:t>4/28/2020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Montserrat Light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Montserrat Light" charset="0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109" rtl="0" eaLnBrk="1" latinLnBrk="0" hangingPunct="1">
      <a:defRPr sz="1200" b="0" i="0" kern="1200">
        <a:solidFill>
          <a:schemeClr val="tx1"/>
        </a:solidFill>
        <a:latin typeface="Montserrat Light" charset="0"/>
        <a:ea typeface="+mn-ea"/>
        <a:cs typeface="+mn-cs"/>
      </a:defRPr>
    </a:lvl1pPr>
    <a:lvl2pPr marL="457109" algn="l" defTabSz="457109" rtl="0" eaLnBrk="1" latinLnBrk="0" hangingPunct="1">
      <a:defRPr sz="1200" b="0" i="0" kern="1200">
        <a:solidFill>
          <a:schemeClr val="tx1"/>
        </a:solidFill>
        <a:latin typeface="Montserrat Light" charset="0"/>
        <a:ea typeface="+mn-ea"/>
        <a:cs typeface="+mn-cs"/>
      </a:defRPr>
    </a:lvl2pPr>
    <a:lvl3pPr marL="914217" algn="l" defTabSz="457109" rtl="0" eaLnBrk="1" latinLnBrk="0" hangingPunct="1">
      <a:defRPr sz="1200" b="0" i="0" kern="1200">
        <a:solidFill>
          <a:schemeClr val="tx1"/>
        </a:solidFill>
        <a:latin typeface="Montserrat Light" charset="0"/>
        <a:ea typeface="+mn-ea"/>
        <a:cs typeface="+mn-cs"/>
      </a:defRPr>
    </a:lvl3pPr>
    <a:lvl4pPr marL="1371326" algn="l" defTabSz="457109" rtl="0" eaLnBrk="1" latinLnBrk="0" hangingPunct="1">
      <a:defRPr sz="1200" b="0" i="0" kern="1200">
        <a:solidFill>
          <a:schemeClr val="tx1"/>
        </a:solidFill>
        <a:latin typeface="Montserrat Light" charset="0"/>
        <a:ea typeface="+mn-ea"/>
        <a:cs typeface="+mn-cs"/>
      </a:defRPr>
    </a:lvl4pPr>
    <a:lvl5pPr marL="1828434" algn="l" defTabSz="457109" rtl="0" eaLnBrk="1" latinLnBrk="0" hangingPunct="1">
      <a:defRPr sz="1200" b="0" i="0" kern="1200">
        <a:solidFill>
          <a:schemeClr val="tx1"/>
        </a:solidFill>
        <a:latin typeface="Montserrat Light" charset="0"/>
        <a:ea typeface="+mn-ea"/>
        <a:cs typeface="+mn-cs"/>
      </a:defRPr>
    </a:lvl5pPr>
    <a:lvl6pPr marL="2285543" algn="l" defTabSz="4571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52" algn="l" defTabSz="4571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0" algn="l" defTabSz="4571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869" algn="l" defTabSz="4571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785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970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802" y="1122623"/>
            <a:ext cx="9142810" cy="238815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802" y="3602872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1410496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208262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091" y="365209"/>
            <a:ext cx="7733293" cy="581318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878422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0266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789" y="4369812"/>
            <a:ext cx="2165068" cy="1719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789" y="1814933"/>
            <a:ext cx="2165068" cy="171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727" y="4371400"/>
            <a:ext cx="2162952" cy="171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727" y="1821285"/>
            <a:ext cx="2162952" cy="171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ubtitle 2"/>
          <p:cNvSpPr txBox="1">
            <a:spLocks/>
          </p:cNvSpPr>
          <p:nvPr userDrawn="1"/>
        </p:nvSpPr>
        <p:spPr>
          <a:xfrm>
            <a:off x="842324" y="389028"/>
            <a:ext cx="3350248" cy="231829"/>
          </a:xfrm>
          <a:prstGeom prst="rect">
            <a:avLst/>
          </a:prstGeom>
        </p:spPr>
        <p:txBody>
          <a:bodyPr lIns="108855" tIns="54428" rIns="108855" bIns="54428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lang="en-US" sz="1100" b="0" i="0" kern="1200" baseline="0" dirty="0">
                <a:solidFill>
                  <a:srgbClr val="005273"/>
                </a:solidFill>
                <a:effectLst/>
                <a:latin typeface="Vaud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defRPr/>
            </a:pPr>
            <a:r>
              <a:rPr lang="en-GB" sz="900">
                <a:solidFill>
                  <a:srgbClr val="52626F"/>
                </a:solidFill>
              </a:rPr>
              <a:t>POWERPOINT PROPOSAL 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42620" y="621312"/>
            <a:ext cx="10272963" cy="450091"/>
          </a:xfrm>
          <a:prstGeom prst="rect">
            <a:avLst/>
          </a:prstGeom>
        </p:spPr>
        <p:txBody>
          <a:bodyPr anchor="b"/>
          <a:lstStyle>
            <a:lvl1pPr algn="l" defTabSz="10885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900" b="1" kern="1500" spc="0" baseline="0" dirty="0">
                <a:solidFill>
                  <a:srgbClr val="52626F"/>
                </a:solidFill>
                <a:latin typeface="Vaud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C0EF53DA-9BF6-4547-AA13-540521F0CB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74511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281" y="2130928"/>
            <a:ext cx="10361851" cy="147036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562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4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3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66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0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1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3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1A57EC-29CD-E846-AC74-92650F31D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38E13-1482-5B40-BA4D-E5EAF1030C3A}" type="datetimeFigureOut">
              <a:rPr lang="en-GB" altLang="en-US"/>
              <a:pPr>
                <a:defRPr/>
              </a:pPr>
              <a:t>28/04/2020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D6A014-FB05-6A44-BC59-A70456482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98E587-40EF-3847-928A-A23E245AA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8FA30-41E1-A341-A409-D02A2A458F8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37438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732061-439E-AF44-AC62-7450D614A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E0F4A-48BB-0049-B2D6-00CC4D5B3877}" type="datetimeFigureOut">
              <a:rPr lang="en-GB" altLang="en-US"/>
              <a:pPr>
                <a:defRPr/>
              </a:pPr>
              <a:t>28/04/2020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37524-E564-F14A-B643-A585ECA37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CDD68C-B964-284F-9BCB-138870C94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E7279-D79A-FD46-B0AF-BAC8F2D4226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323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959" y="4407930"/>
            <a:ext cx="10361851" cy="136239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959" y="2907396"/>
            <a:ext cx="10361851" cy="150053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4168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8833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250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667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2084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6500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0917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53341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60052-FB7D-2547-9095-1393BAD1A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6E263-C5C9-6F4B-AD10-CEE0C50894FC}" type="datetimeFigureOut">
              <a:rPr lang="en-GB" altLang="en-US"/>
              <a:pPr>
                <a:defRPr/>
              </a:pPr>
              <a:t>28/04/2020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B11630-3651-8842-BA03-A8A11E2E6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177E80-B7BA-484B-956A-E8F57249D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E7BFF-8A00-724D-87C1-9C5A8737EAE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880540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21" y="1600577"/>
            <a:ext cx="5384099" cy="4527011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793" y="1600577"/>
            <a:ext cx="5384099" cy="4527011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8A4757B-30F6-AF45-B9D3-D5D302F6B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19027-57CC-E54C-BF2A-8ECD6F562AA0}" type="datetimeFigureOut">
              <a:rPr lang="en-GB" altLang="en-US"/>
              <a:pPr>
                <a:defRPr/>
              </a:pPr>
              <a:t>28/04/2020</a:t>
            </a:fld>
            <a:endParaRPr lang="en-GB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C18926B-D606-E740-B3D6-DBED4B6E1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74B6AB2-8573-0C4D-9FB6-C22260E98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80647-D305-7B46-B32B-1C4EBDDEFB4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356136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535469"/>
            <a:ext cx="5386216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168" indent="0">
              <a:buNone/>
              <a:defRPr sz="2400" b="1"/>
            </a:lvl2pPr>
            <a:lvl3pPr marL="1088336" indent="0">
              <a:buNone/>
              <a:defRPr sz="2200" b="1"/>
            </a:lvl3pPr>
            <a:lvl4pPr marL="1632502" indent="0">
              <a:buNone/>
              <a:defRPr sz="1900" b="1"/>
            </a:lvl4pPr>
            <a:lvl5pPr marL="2176673" indent="0">
              <a:buNone/>
              <a:defRPr sz="1900" b="1"/>
            </a:lvl5pPr>
            <a:lvl6pPr marL="2720843" indent="0">
              <a:buNone/>
              <a:defRPr sz="1900" b="1"/>
            </a:lvl6pPr>
            <a:lvl7pPr marL="3265007" indent="0">
              <a:buNone/>
              <a:defRPr sz="1900" b="1"/>
            </a:lvl7pPr>
            <a:lvl8pPr marL="3809174" indent="0">
              <a:buNone/>
              <a:defRPr sz="1900" b="1"/>
            </a:lvl8pPr>
            <a:lvl9pPr marL="4353341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21" y="2175379"/>
            <a:ext cx="5386216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568" y="1535469"/>
            <a:ext cx="5388332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168" indent="0">
              <a:buNone/>
              <a:defRPr sz="2400" b="1"/>
            </a:lvl2pPr>
            <a:lvl3pPr marL="1088336" indent="0">
              <a:buNone/>
              <a:defRPr sz="2200" b="1"/>
            </a:lvl3pPr>
            <a:lvl4pPr marL="1632502" indent="0">
              <a:buNone/>
              <a:defRPr sz="1900" b="1"/>
            </a:lvl4pPr>
            <a:lvl5pPr marL="2176673" indent="0">
              <a:buNone/>
              <a:defRPr sz="1900" b="1"/>
            </a:lvl5pPr>
            <a:lvl6pPr marL="2720843" indent="0">
              <a:buNone/>
              <a:defRPr sz="1900" b="1"/>
            </a:lvl6pPr>
            <a:lvl7pPr marL="3265007" indent="0">
              <a:buNone/>
              <a:defRPr sz="1900" b="1"/>
            </a:lvl7pPr>
            <a:lvl8pPr marL="3809174" indent="0">
              <a:buNone/>
              <a:defRPr sz="1900" b="1"/>
            </a:lvl8pPr>
            <a:lvl9pPr marL="4353341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568" y="2175379"/>
            <a:ext cx="5388332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AEB66B0-BF9A-9B44-82AB-D7CDB876D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54F40-2F2E-6645-92EB-34BC82CA463D}" type="datetimeFigureOut">
              <a:rPr lang="en-GB" altLang="en-US"/>
              <a:pPr>
                <a:defRPr/>
              </a:pPr>
              <a:t>28/04/2020</a:t>
            </a:fld>
            <a:endParaRPr lang="en-GB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A19B12E-04AA-D048-9E4B-BE290F66E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68F6C61-7661-834F-8C0E-D8A7B04A1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C6DDF-12B9-CD49-881D-76C850C4109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989340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D280856-46AA-8240-8EE8-BA42F450E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87A06-733C-E64C-BC58-BF9EAF8AB995}" type="datetimeFigureOut">
              <a:rPr lang="en-GB" altLang="en-US"/>
              <a:pPr>
                <a:defRPr/>
              </a:pPr>
              <a:t>28/04/2020</a:t>
            </a:fld>
            <a:endParaRPr lang="en-GB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68275BB-897C-754C-9F1C-395F26AFF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F9C8E03-98C2-1B40-987C-26A17F3A8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295AD-9E20-CF47-8BEF-DA9CE8F1B75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41866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669184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660383D-0B5A-F34A-9CF3-15BDED2D4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D6AD6-E2B6-E848-8A68-2EB71931162E}" type="datetimeFigureOut">
              <a:rPr lang="en-GB" altLang="en-US"/>
              <a:pPr>
                <a:defRPr/>
              </a:pPr>
              <a:t>28/04/2020</a:t>
            </a:fld>
            <a:endParaRPr lang="en-GB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524FC42-4390-C643-A8BD-9CA44EC0A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6C34523-DFCB-E84B-AAA5-C8C0C99FB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9947F-7070-7A48-A7E0-1C3F8D50CC2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108494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24" y="273113"/>
            <a:ext cx="4010562" cy="116231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113" y="273123"/>
            <a:ext cx="6814779" cy="5854468"/>
          </a:xfrm>
        </p:spPr>
        <p:txBody>
          <a:bodyPr/>
          <a:lstStyle>
            <a:lvl1pPr>
              <a:defRPr sz="3800"/>
            </a:lvl1pPr>
            <a:lvl2pPr>
              <a:defRPr sz="34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24" y="1435436"/>
            <a:ext cx="4010562" cy="4692149"/>
          </a:xfrm>
        </p:spPr>
        <p:txBody>
          <a:bodyPr/>
          <a:lstStyle>
            <a:lvl1pPr marL="0" indent="0">
              <a:buNone/>
              <a:defRPr sz="1700"/>
            </a:lvl1pPr>
            <a:lvl2pPr marL="544168" indent="0">
              <a:buNone/>
              <a:defRPr sz="1500"/>
            </a:lvl2pPr>
            <a:lvl3pPr marL="1088336" indent="0">
              <a:buNone/>
              <a:defRPr sz="1200"/>
            </a:lvl3pPr>
            <a:lvl4pPr marL="1632502" indent="0">
              <a:buNone/>
              <a:defRPr sz="1100"/>
            </a:lvl4pPr>
            <a:lvl5pPr marL="2176673" indent="0">
              <a:buNone/>
              <a:defRPr sz="1100"/>
            </a:lvl5pPr>
            <a:lvl6pPr marL="2720843" indent="0">
              <a:buNone/>
              <a:defRPr sz="1100"/>
            </a:lvl6pPr>
            <a:lvl7pPr marL="3265007" indent="0">
              <a:buNone/>
              <a:defRPr sz="1100"/>
            </a:lvl7pPr>
            <a:lvl8pPr marL="3809174" indent="0">
              <a:buNone/>
              <a:defRPr sz="1100"/>
            </a:lvl8pPr>
            <a:lvl9pPr marL="4353341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6955E06-8BCF-9343-BA7D-680EBBAC3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4A3AC-22DF-7F48-B789-B659A457DFCD}" type="datetimeFigureOut">
              <a:rPr lang="en-GB" altLang="en-US"/>
              <a:pPr>
                <a:defRPr/>
              </a:pPr>
              <a:t>28/04/2020</a:t>
            </a:fld>
            <a:endParaRPr lang="en-GB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75BEAD0-A058-5642-A8FD-7E0230C45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6E402D7-7EBB-1541-B8C5-976F80040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20026-B37D-2347-ACE9-B8AE8DA32A9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440432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406" y="4801712"/>
            <a:ext cx="7314248" cy="56686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406" y="612917"/>
            <a:ext cx="7314248" cy="4115753"/>
          </a:xfrm>
        </p:spPr>
        <p:txBody>
          <a:bodyPr rtlCol="0">
            <a:normAutofit/>
          </a:bodyPr>
          <a:lstStyle>
            <a:lvl1pPr marL="0" indent="0">
              <a:buNone/>
              <a:defRPr sz="3800"/>
            </a:lvl1pPr>
            <a:lvl2pPr marL="544168" indent="0">
              <a:buNone/>
              <a:defRPr sz="3400"/>
            </a:lvl2pPr>
            <a:lvl3pPr marL="1088336" indent="0">
              <a:buNone/>
              <a:defRPr sz="2900"/>
            </a:lvl3pPr>
            <a:lvl4pPr marL="1632502" indent="0">
              <a:buNone/>
              <a:defRPr sz="2400"/>
            </a:lvl4pPr>
            <a:lvl5pPr marL="2176673" indent="0">
              <a:buNone/>
              <a:defRPr sz="2400"/>
            </a:lvl5pPr>
            <a:lvl6pPr marL="2720843" indent="0">
              <a:buNone/>
              <a:defRPr sz="2400"/>
            </a:lvl6pPr>
            <a:lvl7pPr marL="3265007" indent="0">
              <a:buNone/>
              <a:defRPr sz="2400"/>
            </a:lvl7pPr>
            <a:lvl8pPr marL="3809174" indent="0">
              <a:buNone/>
              <a:defRPr sz="2400"/>
            </a:lvl8pPr>
            <a:lvl9pPr marL="4353341" indent="0">
              <a:buNone/>
              <a:defRPr sz="24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406" y="5368581"/>
            <a:ext cx="7314248" cy="805048"/>
          </a:xfrm>
        </p:spPr>
        <p:txBody>
          <a:bodyPr/>
          <a:lstStyle>
            <a:lvl1pPr marL="0" indent="0">
              <a:buNone/>
              <a:defRPr sz="1700"/>
            </a:lvl1pPr>
            <a:lvl2pPr marL="544168" indent="0">
              <a:buNone/>
              <a:defRPr sz="1500"/>
            </a:lvl2pPr>
            <a:lvl3pPr marL="1088336" indent="0">
              <a:buNone/>
              <a:defRPr sz="1200"/>
            </a:lvl3pPr>
            <a:lvl4pPr marL="1632502" indent="0">
              <a:buNone/>
              <a:defRPr sz="1100"/>
            </a:lvl4pPr>
            <a:lvl5pPr marL="2176673" indent="0">
              <a:buNone/>
              <a:defRPr sz="1100"/>
            </a:lvl5pPr>
            <a:lvl6pPr marL="2720843" indent="0">
              <a:buNone/>
              <a:defRPr sz="1100"/>
            </a:lvl6pPr>
            <a:lvl7pPr marL="3265007" indent="0">
              <a:buNone/>
              <a:defRPr sz="1100"/>
            </a:lvl7pPr>
            <a:lvl8pPr marL="3809174" indent="0">
              <a:buNone/>
              <a:defRPr sz="1100"/>
            </a:lvl8pPr>
            <a:lvl9pPr marL="4353341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7154F8E-55FE-814C-96ED-553C5B2B2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9CE66-A384-C946-8A46-A08DCF9F8DB3}" type="datetimeFigureOut">
              <a:rPr lang="en-GB" altLang="en-US"/>
              <a:pPr>
                <a:defRPr/>
              </a:pPr>
              <a:t>28/04/2020</a:t>
            </a:fld>
            <a:endParaRPr lang="en-GB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FBA130E-C358-3942-9250-0788025BE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F83624D-C218-744F-8AA6-D15BD92FA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99376-6D67-464A-9413-4B00344242E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798603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FD78C6-4DF5-A74C-8144-D0A8906A2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9DD6B-91E6-C644-830F-9695C87277C4}" type="datetimeFigureOut">
              <a:rPr lang="en-GB" altLang="en-US"/>
              <a:pPr>
                <a:defRPr/>
              </a:pPr>
              <a:t>28/04/2020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CA9537-78E8-5348-9D51-8F8DCF26A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BB30E3-E49C-8644-B599-050EBE022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58F98-F164-3B46-B983-B5F135B4803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121157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8049" y="274711"/>
            <a:ext cx="2742843" cy="58528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21" y="274711"/>
            <a:ext cx="8025355" cy="58528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42C781-324E-9949-B3FC-68D6E9A4F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6BBE1-7E81-7448-A695-230E0768C9B2}" type="datetimeFigureOut">
              <a:rPr lang="en-GB" altLang="en-US"/>
              <a:pPr>
                <a:defRPr/>
              </a:pPr>
              <a:t>28/04/2020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A28CD0-431C-FB43-8914-4CDBD5293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FEFBFB-E58C-3A44-BF55-034DAC87B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685B-1C5B-6B40-A5D3-C47E41BA068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29937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742" y="1710134"/>
            <a:ext cx="10514231" cy="285339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742" y="4590526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661226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155776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365210"/>
            <a:ext cx="10514231" cy="132587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679" y="1681552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679" y="2505655"/>
            <a:ext cx="5157116" cy="3685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1397" y="1681552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1397" y="2505655"/>
            <a:ext cx="5182513" cy="3685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644921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496043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033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2513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867376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2513" y="987654"/>
            <a:ext cx="6171397" cy="4874754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547831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091" y="365210"/>
            <a:ext cx="10514231" cy="1325870"/>
          </a:xfrm>
          <a:prstGeom prst="rect">
            <a:avLst/>
          </a:prstGeom>
        </p:spPr>
        <p:txBody>
          <a:bodyPr vert="horz" lIns="45720" tIns="22860" rIns="45720" bIns="2286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091" y="1826048"/>
            <a:ext cx="10514231" cy="4352346"/>
          </a:xfrm>
          <a:prstGeom prst="rect">
            <a:avLst/>
          </a:prstGeom>
        </p:spPr>
        <p:txBody>
          <a:bodyPr vert="horz" lIns="45720" tIns="22860" rIns="45720" bIns="2286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091" y="6357822"/>
            <a:ext cx="2742843" cy="365210"/>
          </a:xfrm>
          <a:prstGeom prst="rect">
            <a:avLst/>
          </a:prstGeom>
        </p:spPr>
        <p:txBody>
          <a:bodyPr vert="horz" lIns="45720" tIns="22860" rIns="45720" bIns="2286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075" y="6357822"/>
            <a:ext cx="4114264" cy="365210"/>
          </a:xfrm>
          <a:prstGeom prst="rect">
            <a:avLst/>
          </a:prstGeom>
        </p:spPr>
        <p:txBody>
          <a:bodyPr vert="horz" lIns="45720" tIns="22860" rIns="45720" bIns="2286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9479" y="6357822"/>
            <a:ext cx="2742843" cy="365210"/>
          </a:xfrm>
          <a:prstGeom prst="rect">
            <a:avLst/>
          </a:prstGeom>
        </p:spPr>
        <p:txBody>
          <a:bodyPr vert="horz" lIns="45720" tIns="22860" rIns="45720" bIns="2286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683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81" r:id="rId12"/>
    <p:sldLayoutId id="2147483895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D16C9E65-A4EF-A846-ACC4-75C851DB0E9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521" y="274701"/>
            <a:ext cx="10971372" cy="1143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42" tIns="54422" rIns="108842" bIns="5442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26DBB0EE-EBDA-8340-99F5-D9B504A14DE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521" y="1600577"/>
            <a:ext cx="10971372" cy="4527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42" tIns="54422" rIns="108842" bIns="544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F3C8FF-586A-AE4F-9672-D11503BBD1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521" y="6357830"/>
            <a:ext cx="2844430" cy="365210"/>
          </a:xfrm>
          <a:prstGeom prst="rect">
            <a:avLst/>
          </a:prstGeom>
        </p:spPr>
        <p:txBody>
          <a:bodyPr vert="horz" wrap="square" lIns="108842" tIns="54422" rIns="108842" bIns="54422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500" smtClean="0">
                <a:solidFill>
                  <a:srgbClr val="FFFFFF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 defTabSz="1088548">
              <a:defRPr/>
            </a:pPr>
            <a:fld id="{1495645D-CBE1-4D41-A74A-09CD3AC08855}" type="datetimeFigureOut">
              <a:rPr lang="en-GB" altLang="en-US" smtClean="0"/>
              <a:pPr defTabSz="1088548">
                <a:defRPr/>
              </a:pPr>
              <a:t>28/04/2020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C44901-FAB2-5A47-9896-C8B5F11B75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058" y="6357830"/>
            <a:ext cx="3860297" cy="365210"/>
          </a:xfrm>
          <a:prstGeom prst="rect">
            <a:avLst/>
          </a:prstGeom>
        </p:spPr>
        <p:txBody>
          <a:bodyPr vert="horz" lIns="108842" tIns="54422" rIns="108842" bIns="54422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1088548"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82D89B-B078-1641-B373-7879C47AC9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6463" y="6357830"/>
            <a:ext cx="2844430" cy="365210"/>
          </a:xfrm>
          <a:prstGeom prst="rect">
            <a:avLst/>
          </a:prstGeom>
        </p:spPr>
        <p:txBody>
          <a:bodyPr vert="horz" wrap="square" lIns="108842" tIns="54422" rIns="108842" bIns="54422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500" smtClean="0">
                <a:solidFill>
                  <a:srgbClr val="FFFFFF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 defTabSz="1088548">
              <a:defRPr/>
            </a:pPr>
            <a:fld id="{CE49706A-69A5-FB40-BD9F-123987197AE4}" type="slidenum">
              <a:rPr lang="en-GB" altLang="en-US" smtClean="0"/>
              <a:pPr defTabSz="1088548"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664324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  <p:sldLayoutId id="214748390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3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544168" algn="ctr" rtl="0" fontAlgn="base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</a:defRPr>
      </a:lvl6pPr>
      <a:lvl7pPr marL="1088336" algn="ctr" rtl="0" fontAlgn="base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</a:defRPr>
      </a:lvl7pPr>
      <a:lvl8pPr marL="1632502" algn="ctr" rtl="0" fontAlgn="base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</a:defRPr>
      </a:lvl8pPr>
      <a:lvl9pPr marL="2176673" algn="ctr" rtl="0" fontAlgn="base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</a:defRPr>
      </a:lvl9pPr>
    </p:titleStyle>
    <p:bodyStyle>
      <a:lvl1pPr marL="406288" indent="-406288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8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882489" indent="-338257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4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358695" indent="-270229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902926" indent="-270229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447160" indent="-270229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992922" indent="-272086" algn="l" defTabSz="108833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089" indent="-272086" algn="l" defTabSz="108833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259" indent="-272086" algn="l" defTabSz="108833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5429" indent="-272086" algn="l" defTabSz="108833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4168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336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502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76673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20843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007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174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53341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7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8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5A0D399-3695-D940-AD95-07DBD70F48EB}"/>
              </a:ext>
            </a:extLst>
          </p:cNvPr>
          <p:cNvSpPr/>
          <p:nvPr/>
        </p:nvSpPr>
        <p:spPr>
          <a:xfrm>
            <a:off x="0" y="1514827"/>
            <a:ext cx="12190413" cy="42636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53" tIns="54426" rIns="108853" bIns="54426" anchor="ctr"/>
          <a:lstStyle/>
          <a:p>
            <a:pPr algn="ctr" defTabSz="1088524"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FAD809-2D9D-B543-B670-2A2CC5A5E9DC}"/>
              </a:ext>
            </a:extLst>
          </p:cNvPr>
          <p:cNvSpPr txBox="1"/>
          <p:nvPr/>
        </p:nvSpPr>
        <p:spPr>
          <a:xfrm>
            <a:off x="355561" y="2065436"/>
            <a:ext cx="7415827" cy="2528077"/>
          </a:xfrm>
          <a:prstGeom prst="rect">
            <a:avLst/>
          </a:prstGeom>
          <a:solidFill>
            <a:schemeClr val="bg1"/>
          </a:solidFill>
        </p:spPr>
        <p:txBody>
          <a:bodyPr wrap="square" lIns="108853" tIns="54426" rIns="108853" bIns="54426" anchor="ctr">
            <a:spAutoFit/>
          </a:bodyPr>
          <a:lstStyle/>
          <a:p>
            <a:pPr defTabSz="1088524" fontAlgn="base">
              <a:lnSpc>
                <a:spcPct val="130000"/>
              </a:lnSpc>
              <a:spcBef>
                <a:spcPct val="0"/>
              </a:spcBef>
              <a:defRPr/>
            </a:pPr>
            <a:r>
              <a:rPr lang="en-GB" sz="34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Work package 2</a:t>
            </a:r>
          </a:p>
          <a:p>
            <a:pPr defTabSz="1088524" fontAlgn="base">
              <a:lnSpc>
                <a:spcPct val="130000"/>
              </a:lnSpc>
              <a:spcBef>
                <a:spcPct val="0"/>
              </a:spcBef>
              <a:defRPr/>
            </a:pPr>
            <a:r>
              <a:rPr lang="en-GB" sz="30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NA2: </a:t>
            </a:r>
            <a:r>
              <a:rPr lang="en" sz="3000" b="1" dirty="0">
                <a:latin typeface="Arial" panose="020B0604020202020204" pitchFamily="34" charset="0"/>
                <a:cs typeface="Arial" panose="020B0604020202020204" pitchFamily="34" charset="0"/>
              </a:rPr>
              <a:t>HARMONISATION OF POLICIES, BEST PRACTICES, TRAINING AND SUPPORT </a:t>
            </a:r>
            <a:endParaRPr lang="en-GB" sz="3000" b="1" dirty="0">
              <a:solidFill>
                <a:prstClr val="white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4343" name="Text Box 4">
            <a:extLst>
              <a:ext uri="{FF2B5EF4-FFF2-40B4-BE49-F238E27FC236}">
                <a16:creationId xmlns:a16="http://schemas.microsoft.com/office/drawing/2014/main" id="{E7DC0975-4C82-EB4A-88E7-928079DCC3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592" y="4947302"/>
            <a:ext cx="7377797" cy="448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8840" tIns="54420" rIns="108840" bIns="5442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defTabSz="1088524"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GB" altLang="en-US" sz="2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 Casino, SYNTHESYS+ WP2 Leader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1388" y="1917868"/>
            <a:ext cx="4266645" cy="365844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F6A28D5-51A4-447A-8135-159B329FEA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58" y="5985367"/>
            <a:ext cx="1830798" cy="64403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6E60FB9-6398-41BE-90CB-1BAAB42BE866}"/>
              </a:ext>
            </a:extLst>
          </p:cNvPr>
          <p:cNvSpPr txBox="1"/>
          <p:nvPr/>
        </p:nvSpPr>
        <p:spPr>
          <a:xfrm>
            <a:off x="8596781" y="6093699"/>
            <a:ext cx="3550277" cy="468411"/>
          </a:xfrm>
          <a:prstGeom prst="rect">
            <a:avLst/>
          </a:prstGeom>
          <a:noFill/>
        </p:spPr>
        <p:txBody>
          <a:bodyPr wrap="square" lIns="108853" tIns="54426" rIns="108853" bIns="54426" rtlCol="0">
            <a:spAutoFit/>
          </a:bodyPr>
          <a:lstStyle/>
          <a:p>
            <a:pPr algn="r" defTabSz="1088524" fontAlgn="base">
              <a:lnSpc>
                <a:spcPct val="130000"/>
              </a:lnSpc>
              <a:spcBef>
                <a:spcPct val="0"/>
              </a:spcBef>
              <a:defRPr/>
            </a:pPr>
            <a:r>
              <a:rPr lang="en-GB" sz="20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www.synthesys.info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26" b="38081"/>
          <a:stretch/>
        </p:blipFill>
        <p:spPr>
          <a:xfrm>
            <a:off x="3658448" y="247568"/>
            <a:ext cx="4873516" cy="103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890814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rgbClr val="C4D4E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2775460"/>
              </p:ext>
            </p:extLst>
          </p:nvPr>
        </p:nvGraphicFramePr>
        <p:xfrm>
          <a:off x="433770" y="1774782"/>
          <a:ext cx="11322873" cy="44097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6" y="312254"/>
            <a:ext cx="5199692" cy="1579049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681603" y="309441"/>
            <a:ext cx="6062554" cy="1325870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F6F8F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 of WP aims + objectives</a:t>
            </a:r>
          </a:p>
        </p:txBody>
      </p:sp>
    </p:spTree>
    <p:extLst>
      <p:ext uri="{BB962C8B-B14F-4D97-AF65-F5344CB8AC3E}">
        <p14:creationId xmlns:p14="http://schemas.microsoft.com/office/powerpoint/2010/main" val="1734910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603" y="309441"/>
            <a:ext cx="6062554" cy="1325870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F6F8F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 on WP tasks</a:t>
            </a:r>
          </a:p>
        </p:txBody>
      </p:sp>
      <p:graphicFrame>
        <p:nvGraphicFramePr>
          <p:cNvPr id="4" name="Content Placeholder 2" descr="Horizontal bullet list showing 3 groups arranged adjacent to one another and bullet points are present under each group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4572525"/>
              </p:ext>
            </p:extLst>
          </p:nvPr>
        </p:nvGraphicFramePr>
        <p:xfrm>
          <a:off x="304761" y="1742117"/>
          <a:ext cx="11618987" cy="45730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6" y="312254"/>
            <a:ext cx="5199692" cy="157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688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F6F8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0650" y="309441"/>
            <a:ext cx="6543507" cy="1325870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Progress on Work Package Deliverables</a:t>
            </a:r>
          </a:p>
        </p:txBody>
      </p:sp>
      <p:graphicFrame>
        <p:nvGraphicFramePr>
          <p:cNvPr id="4" name="Content Placeholder 2" descr="Horizontal bullet list showing 3 groups arranged adjacent to one another and bullet points are present under each group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5931662"/>
              </p:ext>
            </p:extLst>
          </p:nvPr>
        </p:nvGraphicFramePr>
        <p:xfrm>
          <a:off x="416605" y="1742117"/>
          <a:ext cx="11327552" cy="45730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C432043A-F60E-4173-A582-BF99DE1D4853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5" y="403825"/>
            <a:ext cx="4705809" cy="832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848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720"/>
          <a:stretch/>
        </p:blipFill>
        <p:spPr>
          <a:xfrm>
            <a:off x="416606" y="312254"/>
            <a:ext cx="5199692" cy="109396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39047" y="720769"/>
            <a:ext cx="5859667" cy="450954"/>
          </a:xfrm>
        </p:spPr>
        <p:txBody>
          <a:bodyPr/>
          <a:lstStyle/>
          <a:p>
            <a:pPr>
              <a:defRPr/>
            </a:pPr>
            <a:r>
              <a:rPr lang="da-DK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Dissemination Progress + Plans</a:t>
            </a:r>
            <a:endParaRPr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114" y="1554424"/>
            <a:ext cx="2535078" cy="2249023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114" y="3824255"/>
            <a:ext cx="2155351" cy="1912144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677" y="1757570"/>
            <a:ext cx="2155351" cy="1912144"/>
          </a:xfrm>
          <a:prstGeom prst="rect">
            <a:avLst/>
          </a:prstGeom>
        </p:spPr>
      </p:pic>
      <p:sp>
        <p:nvSpPr>
          <p:cNvPr id="30" name="Subtitle 2"/>
          <p:cNvSpPr txBox="1">
            <a:spLocks/>
          </p:cNvSpPr>
          <p:nvPr/>
        </p:nvSpPr>
        <p:spPr bwMode="auto">
          <a:xfrm>
            <a:off x="3465610" y="1908010"/>
            <a:ext cx="2236729" cy="106234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lang="en-US" sz="1100" b="0" i="0" kern="1200" baseline="0" dirty="0">
                <a:solidFill>
                  <a:srgbClr val="005273"/>
                </a:solidFill>
                <a:effectLst/>
                <a:latin typeface="Vaud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defRPr/>
            </a:pPr>
            <a:r>
              <a:rPr lang="en-GB" sz="1800" b="1" dirty="0">
                <a:solidFill>
                  <a:srgbClr val="1C364A"/>
                </a:solidFill>
              </a:rPr>
              <a:t>Dashboards-</a:t>
            </a:r>
            <a:r>
              <a:rPr lang="en-GB" sz="1800" dirty="0">
                <a:solidFill>
                  <a:srgbClr val="1C364A"/>
                </a:solidFill>
              </a:rPr>
              <a:t>visual tool for representing high-level info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59A1E5-7A63-4954-A07C-1D3377748B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606" y="1679369"/>
            <a:ext cx="3082702" cy="1990345"/>
          </a:xfrm>
          <a:prstGeom prst="rect">
            <a:avLst/>
          </a:prstGeom>
        </p:spPr>
      </p:pic>
      <p:sp>
        <p:nvSpPr>
          <p:cNvPr id="41" name="Subtitle 2">
            <a:extLst>
              <a:ext uri="{FF2B5EF4-FFF2-40B4-BE49-F238E27FC236}">
                <a16:creationId xmlns:a16="http://schemas.microsoft.com/office/drawing/2014/main" id="{7D1A950B-6D1F-4E49-BD9E-23D3E3C7555B}"/>
              </a:ext>
            </a:extLst>
          </p:cNvPr>
          <p:cNvSpPr txBox="1">
            <a:spLocks/>
          </p:cNvSpPr>
          <p:nvPr/>
        </p:nvSpPr>
        <p:spPr bwMode="auto">
          <a:xfrm>
            <a:off x="3395985" y="2982071"/>
            <a:ext cx="2643062" cy="54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+mj-lt"/>
              <a:buNone/>
            </a:pPr>
            <a:r>
              <a:rPr lang="en-GB" altLang="en-US" sz="1400" b="1" dirty="0">
                <a:solidFill>
                  <a:srgbClr val="78A2B6"/>
                </a:solidFill>
                <a:latin typeface="Vaud"/>
              </a:rPr>
              <a:t>BIODIVERSITY_NEXT Conference</a:t>
            </a:r>
          </a:p>
          <a:p>
            <a:pPr eaLnBrk="1" hangingPunct="1">
              <a:buFont typeface="+mj-lt"/>
              <a:buNone/>
            </a:pPr>
            <a:r>
              <a:rPr lang="en-GB" altLang="en-US" sz="1400" b="1" dirty="0">
                <a:solidFill>
                  <a:srgbClr val="78A2B6"/>
                </a:solidFill>
                <a:latin typeface="Vaud"/>
              </a:rPr>
              <a:t>Leiden, NL, 21-25 October 2019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7B85A5B-7843-4418-BA35-E482F0AD1C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42614" y="1908010"/>
            <a:ext cx="2287024" cy="3269974"/>
          </a:xfrm>
          <a:prstGeom prst="rect">
            <a:avLst/>
          </a:prstGeom>
        </p:spPr>
      </p:pic>
      <p:sp>
        <p:nvSpPr>
          <p:cNvPr id="42" name="Subtitle 2">
            <a:extLst>
              <a:ext uri="{FF2B5EF4-FFF2-40B4-BE49-F238E27FC236}">
                <a16:creationId xmlns:a16="http://schemas.microsoft.com/office/drawing/2014/main" id="{C7C8E3C8-AE82-4C70-82C1-9D4F997F332E}"/>
              </a:ext>
            </a:extLst>
          </p:cNvPr>
          <p:cNvSpPr txBox="1">
            <a:spLocks/>
          </p:cNvSpPr>
          <p:nvPr/>
        </p:nvSpPr>
        <p:spPr bwMode="auto">
          <a:xfrm>
            <a:off x="9102897" y="1757570"/>
            <a:ext cx="2236729" cy="106234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lang="en-US" sz="1100" b="0" i="0" kern="1200" baseline="0" dirty="0">
                <a:solidFill>
                  <a:srgbClr val="005273"/>
                </a:solidFill>
                <a:effectLst/>
                <a:latin typeface="Vaud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defRPr/>
            </a:pPr>
            <a:r>
              <a:rPr lang="en-GB" sz="1800" b="1" dirty="0">
                <a:solidFill>
                  <a:srgbClr val="1C364A"/>
                </a:solidFill>
              </a:rPr>
              <a:t>Workshop </a:t>
            </a:r>
            <a:r>
              <a:rPr lang="en-GB" sz="1800" dirty="0">
                <a:solidFill>
                  <a:srgbClr val="1C364A"/>
                </a:solidFill>
              </a:rPr>
              <a:t>on training needs and prioritization</a:t>
            </a:r>
          </a:p>
        </p:txBody>
      </p:sp>
      <p:sp>
        <p:nvSpPr>
          <p:cNvPr id="43" name="Subtitle 2">
            <a:extLst>
              <a:ext uri="{FF2B5EF4-FFF2-40B4-BE49-F238E27FC236}">
                <a16:creationId xmlns:a16="http://schemas.microsoft.com/office/drawing/2014/main" id="{37DF6A12-9913-4631-9728-F33CD2ABABD2}"/>
              </a:ext>
            </a:extLst>
          </p:cNvPr>
          <p:cNvSpPr txBox="1">
            <a:spLocks/>
          </p:cNvSpPr>
          <p:nvPr/>
        </p:nvSpPr>
        <p:spPr bwMode="auto">
          <a:xfrm>
            <a:off x="9114416" y="2970355"/>
            <a:ext cx="3042994" cy="54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+mj-lt"/>
              <a:buNone/>
            </a:pPr>
            <a:r>
              <a:rPr lang="en-GB" altLang="en-US" sz="1400" b="1" dirty="0">
                <a:solidFill>
                  <a:srgbClr val="78A2B6"/>
                </a:solidFill>
                <a:latin typeface="Vaud"/>
              </a:rPr>
              <a:t>MNHN Paris, 22-23 February 2020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67C50FF-0DAF-4BF9-BA70-CE566F6CEE0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2141" y="3981724"/>
            <a:ext cx="2032860" cy="2877864"/>
          </a:xfrm>
          <a:prstGeom prst="rect">
            <a:avLst/>
          </a:prstGeom>
        </p:spPr>
      </p:pic>
      <p:sp>
        <p:nvSpPr>
          <p:cNvPr id="44" name="Subtitle 2">
            <a:extLst>
              <a:ext uri="{FF2B5EF4-FFF2-40B4-BE49-F238E27FC236}">
                <a16:creationId xmlns:a16="http://schemas.microsoft.com/office/drawing/2014/main" id="{2A7ED1DF-D1BD-4AAF-AA03-27AB51941236}"/>
              </a:ext>
            </a:extLst>
          </p:cNvPr>
          <p:cNvSpPr txBox="1">
            <a:spLocks/>
          </p:cNvSpPr>
          <p:nvPr/>
        </p:nvSpPr>
        <p:spPr bwMode="auto">
          <a:xfrm>
            <a:off x="2657117" y="4549523"/>
            <a:ext cx="3438089" cy="106234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lang="en-US" sz="1100" b="0" i="0" kern="1200" baseline="0" dirty="0">
                <a:solidFill>
                  <a:srgbClr val="005273"/>
                </a:solidFill>
                <a:effectLst/>
                <a:latin typeface="Vaud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defRPr/>
            </a:pPr>
            <a:r>
              <a:rPr lang="en-GB" sz="1800" b="1" dirty="0">
                <a:solidFill>
                  <a:srgbClr val="1C364A"/>
                </a:solidFill>
              </a:rPr>
              <a:t>Training School </a:t>
            </a:r>
            <a:r>
              <a:rPr lang="en-GB" sz="1800" dirty="0">
                <a:solidFill>
                  <a:srgbClr val="1C364A"/>
                </a:solidFill>
              </a:rPr>
              <a:t>on digitization and DM challenges for small collections</a:t>
            </a:r>
          </a:p>
        </p:txBody>
      </p:sp>
      <p:sp>
        <p:nvSpPr>
          <p:cNvPr id="45" name="Subtitle 2">
            <a:extLst>
              <a:ext uri="{FF2B5EF4-FFF2-40B4-BE49-F238E27FC236}">
                <a16:creationId xmlns:a16="http://schemas.microsoft.com/office/drawing/2014/main" id="{0F41A40E-418E-49F8-94DE-5A285D2FBF24}"/>
              </a:ext>
            </a:extLst>
          </p:cNvPr>
          <p:cNvSpPr txBox="1">
            <a:spLocks/>
          </p:cNvSpPr>
          <p:nvPr/>
        </p:nvSpPr>
        <p:spPr bwMode="auto">
          <a:xfrm>
            <a:off x="2587492" y="5623584"/>
            <a:ext cx="2643062" cy="54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+mj-lt"/>
              <a:buNone/>
            </a:pPr>
            <a:r>
              <a:rPr lang="en-GB" altLang="en-US" sz="1400" b="1" dirty="0">
                <a:solidFill>
                  <a:srgbClr val="78A2B6"/>
                </a:solidFill>
                <a:latin typeface="Vaud"/>
              </a:rPr>
              <a:t>MOBILISE TS</a:t>
            </a:r>
          </a:p>
          <a:p>
            <a:pPr eaLnBrk="1" hangingPunct="1">
              <a:buFont typeface="+mj-lt"/>
              <a:buNone/>
            </a:pPr>
            <a:r>
              <a:rPr lang="en-GB" altLang="en-US" sz="1400" b="1" dirty="0">
                <a:solidFill>
                  <a:srgbClr val="78A2B6"/>
                </a:solidFill>
                <a:latin typeface="Vaud"/>
              </a:rPr>
              <a:t>Warsaw, PL, 13-14 February 2020</a:t>
            </a:r>
          </a:p>
        </p:txBody>
      </p:sp>
    </p:spTree>
    <p:extLst>
      <p:ext uri="{BB962C8B-B14F-4D97-AF65-F5344CB8AC3E}">
        <p14:creationId xmlns:p14="http://schemas.microsoft.com/office/powerpoint/2010/main" val="1072881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00BAE1C-FC1B-4B86-989F-895C5A0B5C7D}"/>
              </a:ext>
            </a:extLst>
          </p:cNvPr>
          <p:cNvCxnSpPr>
            <a:cxnSpLocks/>
          </p:cNvCxnSpPr>
          <p:nvPr/>
        </p:nvCxnSpPr>
        <p:spPr>
          <a:xfrm>
            <a:off x="0" y="1406216"/>
            <a:ext cx="121904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16605" y="1487860"/>
            <a:ext cx="11232056" cy="6201698"/>
          </a:xfrm>
          <a:prstGeom prst="rect">
            <a:avLst/>
          </a:prstGeom>
          <a:noFill/>
        </p:spPr>
        <p:txBody>
          <a:bodyPr wrap="square" lIns="45720" tIns="22860" rIns="45720" bIns="22860" rtlCol="0">
            <a:spAutoFit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Current major detected risks for the smooth development of NA2:</a:t>
            </a:r>
          </a:p>
          <a:p>
            <a:r>
              <a:rPr lang="en-GB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T2.1</a:t>
            </a:r>
          </a:p>
          <a:p>
            <a:pPr marL="715963" lvl="1" indent="-268288">
              <a:buFont typeface="Arial" panose="020B0604020202020204" pitchFamily="34" charset="0"/>
              <a:buChar char="•"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Variety of policies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diversity on the actors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needed to collate documentation (scattered across departments at each institution)</a:t>
            </a:r>
          </a:p>
          <a:p>
            <a:pPr marL="715963" lvl="1" indent="-268288">
              <a:buFont typeface="Arial" panose="020B0604020202020204" pitchFamily="34" charset="0"/>
              <a:buChar char="•"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Dependencies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on other WPs developments</a:t>
            </a:r>
          </a:p>
          <a:p>
            <a:pPr marL="0" lvl="1"/>
            <a:r>
              <a:rPr lang="en-GB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T2.2</a:t>
            </a:r>
          </a:p>
          <a:p>
            <a:pPr marL="715963" lvl="1" indent="-268288">
              <a:buFont typeface="Arial" panose="020B0604020202020204" pitchFamily="34" charset="0"/>
              <a:buChar char="•"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Classification and harmonisation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of terms:</a:t>
            </a:r>
          </a:p>
          <a:p>
            <a:pPr marL="715963" lvl="1" indent="-268288" defTabSz="201613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		a) 	Unique identifiers for collections/institutions</a:t>
            </a:r>
          </a:p>
          <a:p>
            <a:pPr marL="715963" lvl="1" indent="-268288" defTabSz="201613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		b)	Reference to MIDS levels (still improving)</a:t>
            </a:r>
          </a:p>
          <a:p>
            <a:pPr marL="715963" lvl="1" indent="-268288" defTabSz="201613">
              <a:buFont typeface="Arial" panose="020B0604020202020204" pitchFamily="34" charset="0"/>
              <a:buChar char="•"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Alignment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needed with TDWG and other developments under CETAF ISTC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wg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5963" lvl="1" indent="-268288" defTabSz="201613">
              <a:buFont typeface="Arial" panose="020B0604020202020204" pitchFamily="34" charset="0"/>
              <a:buChar char="•"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Delays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in providing data to survey (CSIC and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MfN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have requested 1 month delay)</a:t>
            </a:r>
          </a:p>
          <a:p>
            <a:r>
              <a:rPr lang="en-GB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T2.3</a:t>
            </a:r>
          </a:p>
          <a:p>
            <a:pPr marL="715963" indent="-268288">
              <a:buFont typeface="Arial" panose="020B0604020202020204" pitchFamily="34" charset="0"/>
              <a:buChar char="•"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Definition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on the level of development of training material (no budget for new material)</a:t>
            </a:r>
          </a:p>
          <a:p>
            <a:pPr marL="715963" indent="-268288">
              <a:buFont typeface="Arial" panose="020B0604020202020204" pitchFamily="34" charset="0"/>
              <a:buChar char="•"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Capturing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material for the missing topics</a:t>
            </a:r>
          </a:p>
          <a:p>
            <a:pPr marL="715963" indent="-268288">
              <a:buFont typeface="Arial" panose="020B0604020202020204" pitchFamily="34" charset="0"/>
              <a:buChar char="•"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Promotion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of usage of material</a:t>
            </a:r>
          </a:p>
          <a:p>
            <a:r>
              <a:rPr lang="en-GB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T2.4</a:t>
            </a:r>
          </a:p>
          <a:p>
            <a:pPr marL="790575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Task not started yet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2875" indent="-142875">
              <a:buFont typeface="Arial" panose="020B0604020202020204" pitchFamily="34" charset="0"/>
              <a:buChar char="•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6" y="312254"/>
            <a:ext cx="5199692" cy="1579049"/>
          </a:xfrm>
          <a:prstGeom prst="rect">
            <a:avLst/>
          </a:prstGeom>
        </p:spPr>
      </p:pic>
      <p:sp>
        <p:nvSpPr>
          <p:cNvPr id="10" name="Title 2"/>
          <p:cNvSpPr txBox="1">
            <a:spLocks/>
          </p:cNvSpPr>
          <p:nvPr/>
        </p:nvSpPr>
        <p:spPr>
          <a:xfrm>
            <a:off x="6039047" y="720769"/>
            <a:ext cx="5859667" cy="450954"/>
          </a:xfrm>
          <a:prstGeom prst="rect">
            <a:avLst/>
          </a:prstGeom>
        </p:spPr>
        <p:txBody>
          <a:bodyPr lIns="45720" tIns="22860" rIns="45720" bIns="22860"/>
          <a:lstStyle>
            <a:lvl1pPr algn="l" defTabSz="1828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defRPr/>
            </a:pPr>
            <a:r>
              <a:rPr lang="da-DK" sz="2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Risks and issues incl. COVID-19</a:t>
            </a:r>
          </a:p>
        </p:txBody>
      </p:sp>
    </p:spTree>
    <p:extLst>
      <p:ext uri="{BB962C8B-B14F-4D97-AF65-F5344CB8AC3E}">
        <p14:creationId xmlns:p14="http://schemas.microsoft.com/office/powerpoint/2010/main" val="562358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00BAE1C-FC1B-4B86-989F-895C5A0B5C7D}"/>
              </a:ext>
            </a:extLst>
          </p:cNvPr>
          <p:cNvCxnSpPr>
            <a:cxnSpLocks/>
          </p:cNvCxnSpPr>
          <p:nvPr/>
        </p:nvCxnSpPr>
        <p:spPr>
          <a:xfrm>
            <a:off x="0" y="1406216"/>
            <a:ext cx="121904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47031" y="1440798"/>
            <a:ext cx="11232056" cy="5586145"/>
          </a:xfrm>
          <a:prstGeom prst="rect">
            <a:avLst/>
          </a:prstGeom>
          <a:noFill/>
        </p:spPr>
        <p:txBody>
          <a:bodyPr wrap="square" lIns="45720" tIns="22860" rIns="45720" bIns="22860" rtlCol="0">
            <a:spAutoFit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Apart from the normal difficulty of collating information across a variety of actors and the effort needed to unify and harmonize it,  there are some </a:t>
            </a:r>
            <a:r>
              <a:rPr lang="en-GB" sz="2000" b="1" dirty="0">
                <a:solidFill>
                  <a:srgbClr val="1F3C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specific risks to highlight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814388" lvl="1" indent="-457200">
              <a:buAutoNum type="alphaLcParenR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Variety of policies and protocols across institutions and countries, and the diversity of implementation level and the capacity to further endorse those</a:t>
            </a:r>
          </a:p>
          <a:p>
            <a:pPr marL="814388" lvl="1" indent="-457200">
              <a:buAutoNum type="alphaLcParenR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Lack of agreed terms (for e.g. MIDS, Collections identifiers)</a:t>
            </a:r>
          </a:p>
          <a:p>
            <a:pPr marL="814388" lvl="1" indent="-457200">
              <a:buAutoNum type="alphaLcParenR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Dependencies on other WPs developments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b="1" dirty="0">
                <a:solidFill>
                  <a:srgbClr val="1F3C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Mitigation measures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are being put in place as to strengthen coordination, keep focus activities and ensure getting timely and useful feedback from partners:</a:t>
            </a:r>
          </a:p>
          <a:p>
            <a:pPr marL="804863" indent="-447675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Organization and participation in meetings with related WPs and WGs</a:t>
            </a:r>
          </a:p>
          <a:p>
            <a:pPr marL="804863" indent="-447675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Reminders and support to keep partners committed to facilitating requested info </a:t>
            </a:r>
          </a:p>
          <a:p>
            <a:pPr marL="804863" indent="-447675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Follow-up closely the developments achieved by others in standards and terminology</a:t>
            </a:r>
          </a:p>
          <a:p>
            <a:pPr marL="357188"/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2000" b="1" dirty="0">
                <a:solidFill>
                  <a:srgbClr val="1F3C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COVID-19 pandemic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has already have some identified effects on NA2:</a:t>
            </a:r>
          </a:p>
          <a:p>
            <a:pPr marL="800100" lvl="2" indent="-442913">
              <a:buFont typeface="Courier New" panose="02070309020205020404" pitchFamily="49" charset="0"/>
              <a:buChar char="o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Possible furloughs in certain partners that may delay hiring process of dedicated people</a:t>
            </a:r>
          </a:p>
          <a:p>
            <a:pPr marL="800100" lvl="2" indent="-442913">
              <a:buFont typeface="Courier New" panose="02070309020205020404" pitchFamily="49" charset="0"/>
              <a:buChar char="o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Overloads of work on several partners’ representatives</a:t>
            </a:r>
          </a:p>
          <a:p>
            <a:pPr marL="800100" lvl="2" indent="-442913">
              <a:buFont typeface="Courier New" panose="02070309020205020404" pitchFamily="49" charset="0"/>
              <a:buChar char="o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Difficulties in managing due response to requests for feedback</a:t>
            </a:r>
          </a:p>
          <a:p>
            <a:pPr marL="142875" indent="-142875">
              <a:buFont typeface="Arial" panose="020B0604020202020204" pitchFamily="34" charset="0"/>
              <a:buChar char="•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6" y="312254"/>
            <a:ext cx="5199692" cy="1579049"/>
          </a:xfrm>
          <a:prstGeom prst="rect">
            <a:avLst/>
          </a:prstGeom>
        </p:spPr>
      </p:pic>
      <p:sp>
        <p:nvSpPr>
          <p:cNvPr id="10" name="Title 2"/>
          <p:cNvSpPr txBox="1">
            <a:spLocks/>
          </p:cNvSpPr>
          <p:nvPr/>
        </p:nvSpPr>
        <p:spPr>
          <a:xfrm>
            <a:off x="6039047" y="720769"/>
            <a:ext cx="5859667" cy="450954"/>
          </a:xfrm>
          <a:prstGeom prst="rect">
            <a:avLst/>
          </a:prstGeom>
        </p:spPr>
        <p:txBody>
          <a:bodyPr lIns="45720" tIns="22860" rIns="45720" bIns="22860"/>
          <a:lstStyle>
            <a:lvl1pPr algn="l" defTabSz="1828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defRPr/>
            </a:pPr>
            <a:r>
              <a:rPr lang="da-DK" sz="2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Risks and issues incl. COVID-19</a:t>
            </a:r>
          </a:p>
        </p:txBody>
      </p:sp>
    </p:spTree>
    <p:extLst>
      <p:ext uri="{BB962C8B-B14F-4D97-AF65-F5344CB8AC3E}">
        <p14:creationId xmlns:p14="http://schemas.microsoft.com/office/powerpoint/2010/main" val="3610008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F6F8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603" y="309441"/>
            <a:ext cx="6062554" cy="1325870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Meetings and stakeholders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432043A-F60E-4173-A582-BF99DE1D485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5" y="403825"/>
            <a:ext cx="4705809" cy="83223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091" y="1826048"/>
            <a:ext cx="10906066" cy="4872926"/>
          </a:xfrm>
        </p:spPr>
        <p:txBody>
          <a:bodyPr>
            <a:normAutofit fontScale="92500" lnSpcReduction="20000"/>
          </a:bodyPr>
          <a:lstStyle/>
          <a:p>
            <a:r>
              <a:rPr lang="en-GB" dirty="0">
                <a:solidFill>
                  <a:schemeClr val="bg1"/>
                </a:solidFill>
              </a:rPr>
              <a:t>Planned meetings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	</a:t>
            </a:r>
            <a:r>
              <a:rPr lang="en-GB" sz="2200" dirty="0">
                <a:solidFill>
                  <a:schemeClr val="bg1"/>
                </a:solidFill>
              </a:rPr>
              <a:t>- Dashboard team meetings every month (12</a:t>
            </a:r>
            <a:r>
              <a:rPr lang="en-GB" sz="2200" baseline="30000" dirty="0">
                <a:solidFill>
                  <a:schemeClr val="bg1"/>
                </a:solidFill>
              </a:rPr>
              <a:t>th</a:t>
            </a:r>
            <a:r>
              <a:rPr lang="en-GB" sz="2200" dirty="0">
                <a:solidFill>
                  <a:schemeClr val="bg1"/>
                </a:solidFill>
              </a:rPr>
              <a:t> May)</a:t>
            </a:r>
          </a:p>
          <a:p>
            <a:pPr marL="0" indent="0">
              <a:buNone/>
            </a:pPr>
            <a:r>
              <a:rPr lang="en-GB" sz="2200" dirty="0">
                <a:solidFill>
                  <a:schemeClr val="bg1"/>
                </a:solidFill>
              </a:rPr>
              <a:t>	- Connection to JRA1 weekly meetings</a:t>
            </a:r>
          </a:p>
          <a:p>
            <a:pPr marL="0" indent="0">
              <a:buNone/>
            </a:pPr>
            <a:endParaRPr lang="en-GB" sz="2200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Key stakeholders</a:t>
            </a:r>
          </a:p>
          <a:p>
            <a:pPr marL="0" indent="0">
              <a:buNone/>
            </a:pPr>
            <a:r>
              <a:rPr lang="en-GB" sz="2000" dirty="0">
                <a:solidFill>
                  <a:schemeClr val="bg1"/>
                </a:solidFill>
              </a:rPr>
              <a:t>	- Partners: </a:t>
            </a:r>
          </a:p>
          <a:p>
            <a:pPr marL="0" indent="0">
              <a:buNone/>
            </a:pPr>
            <a:r>
              <a:rPr lang="en-GB" sz="2000" dirty="0">
                <a:solidFill>
                  <a:schemeClr val="bg1"/>
                </a:solidFill>
              </a:rPr>
              <a:t>		T2.1:</a:t>
            </a:r>
            <a:r>
              <a:rPr lang="en" b="1" dirty="0"/>
              <a:t> </a:t>
            </a:r>
            <a:r>
              <a:rPr lang="en" sz="2000" dirty="0">
                <a:solidFill>
                  <a:schemeClr val="bg1"/>
                </a:solidFill>
              </a:rPr>
              <a:t>NHMW, RBINS, BGM, MfN, CSIC, MNHN, HNHM, RBGE, RBGK</a:t>
            </a:r>
            <a:endParaRPr lang="en-GB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sz="2000" dirty="0">
                <a:solidFill>
                  <a:schemeClr val="bg1"/>
                </a:solidFill>
              </a:rPr>
              <a:t>		T2.2:</a:t>
            </a:r>
            <a:r>
              <a:rPr lang="en" b="1" dirty="0"/>
              <a:t> </a:t>
            </a:r>
            <a:r>
              <a:rPr lang="en" sz="1900" dirty="0">
                <a:solidFill>
                  <a:schemeClr val="bg1"/>
                </a:solidFill>
              </a:rPr>
              <a:t>NHM, RBINS, BGM, MfN, UCPH, CSIC, MNHN, HNHM, Naturalis </a:t>
            </a:r>
            <a:endParaRPr lang="en-GB" sz="19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sz="2000" dirty="0">
                <a:solidFill>
                  <a:schemeClr val="bg1"/>
                </a:solidFill>
              </a:rPr>
              <a:t>		T2.3: </a:t>
            </a:r>
            <a:r>
              <a:rPr lang="en-GB" sz="2000" b="1" i="1" dirty="0">
                <a:solidFill>
                  <a:schemeClr val="bg1"/>
                </a:solidFill>
              </a:rPr>
              <a:t>MNHN, RBINS</a:t>
            </a:r>
            <a:r>
              <a:rPr lang="en-GB" sz="2000" dirty="0">
                <a:solidFill>
                  <a:schemeClr val="bg1"/>
                </a:solidFill>
              </a:rPr>
              <a:t>, </a:t>
            </a:r>
            <a:r>
              <a:rPr lang="en" sz="2000" dirty="0">
                <a:solidFill>
                  <a:schemeClr val="bg1"/>
                </a:solidFill>
              </a:rPr>
              <a:t>NHMW, RMCA, MfN, HNHM, NRM, UGOT-GGBC, RBGK</a:t>
            </a:r>
            <a:endParaRPr lang="en-GB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sz="2000" dirty="0">
                <a:solidFill>
                  <a:schemeClr val="bg1"/>
                </a:solidFill>
              </a:rPr>
              <a:t>		T2.4: Naturalis, RMCA, MNHN</a:t>
            </a:r>
          </a:p>
          <a:p>
            <a:pPr marL="0" indent="0">
              <a:buNone/>
            </a:pPr>
            <a:endParaRPr lang="en-GB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sz="2000" dirty="0">
                <a:solidFill>
                  <a:schemeClr val="bg1"/>
                </a:solidFill>
              </a:rPr>
              <a:t>	- External stakeholders: DEST, TDWG, GBIF</a:t>
            </a:r>
          </a:p>
          <a:p>
            <a:pPr marL="0" indent="0">
              <a:buNone/>
            </a:pPr>
            <a:r>
              <a:rPr lang="en-GB" sz="2000" dirty="0">
                <a:solidFill>
                  <a:schemeClr val="bg1"/>
                </a:solidFill>
              </a:rPr>
              <a:t>	- Complementary initiatives: MOBILISE, DiSSCo Prepare (WP2 and WP7)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721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5A0D399-3695-D940-AD95-07DBD70F48EB}"/>
              </a:ext>
            </a:extLst>
          </p:cNvPr>
          <p:cNvSpPr/>
          <p:nvPr/>
        </p:nvSpPr>
        <p:spPr>
          <a:xfrm>
            <a:off x="0" y="1514827"/>
            <a:ext cx="12190413" cy="42636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53" tIns="54426" rIns="108853" bIns="54426" anchor="ctr"/>
          <a:lstStyle/>
          <a:p>
            <a:pPr algn="ctr" defTabSz="1088524"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FAD809-2D9D-B543-B670-2A2CC5A5E9DC}"/>
              </a:ext>
            </a:extLst>
          </p:cNvPr>
          <p:cNvSpPr txBox="1"/>
          <p:nvPr/>
        </p:nvSpPr>
        <p:spPr>
          <a:xfrm>
            <a:off x="1853963" y="2961902"/>
            <a:ext cx="3530133" cy="790101"/>
          </a:xfrm>
          <a:prstGeom prst="rect">
            <a:avLst/>
          </a:prstGeom>
          <a:solidFill>
            <a:schemeClr val="bg1"/>
          </a:solidFill>
        </p:spPr>
        <p:txBody>
          <a:bodyPr wrap="square" lIns="108853" tIns="54426" rIns="108853" bIns="54426" anchor="ctr">
            <a:spAutoFit/>
          </a:bodyPr>
          <a:lstStyle/>
          <a:p>
            <a:pPr defTabSz="1088524" fontAlgn="base">
              <a:lnSpc>
                <a:spcPct val="130000"/>
              </a:lnSpc>
              <a:spcBef>
                <a:spcPct val="0"/>
              </a:spcBef>
              <a:defRPr/>
            </a:pPr>
            <a:r>
              <a:rPr lang="en-GB" sz="34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Any questions?</a:t>
            </a:r>
            <a:endParaRPr lang="en-GB" sz="3000" b="1" dirty="0">
              <a:solidFill>
                <a:prstClr val="white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1388" y="1917868"/>
            <a:ext cx="4266645" cy="36584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26" b="38081"/>
          <a:stretch/>
        </p:blipFill>
        <p:spPr>
          <a:xfrm>
            <a:off x="3658448" y="247568"/>
            <a:ext cx="4873516" cy="10342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6E60FB9-6398-41BE-90CB-1BAAB42BE866}"/>
              </a:ext>
            </a:extLst>
          </p:cNvPr>
          <p:cNvSpPr txBox="1"/>
          <p:nvPr/>
        </p:nvSpPr>
        <p:spPr>
          <a:xfrm>
            <a:off x="8596781" y="6093699"/>
            <a:ext cx="3550277" cy="468411"/>
          </a:xfrm>
          <a:prstGeom prst="rect">
            <a:avLst/>
          </a:prstGeom>
          <a:noFill/>
        </p:spPr>
        <p:txBody>
          <a:bodyPr wrap="square" lIns="108853" tIns="54426" rIns="108853" bIns="54426" rtlCol="0">
            <a:spAutoFit/>
          </a:bodyPr>
          <a:lstStyle/>
          <a:p>
            <a:pPr algn="r" defTabSz="1088524" fontAlgn="base">
              <a:lnSpc>
                <a:spcPct val="130000"/>
              </a:lnSpc>
              <a:spcBef>
                <a:spcPct val="0"/>
              </a:spcBef>
              <a:defRPr/>
            </a:pPr>
            <a:r>
              <a:rPr lang="en-GB" sz="20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www.synthesys.info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F6A28D5-51A4-447A-8135-159B329FEA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58" y="5985367"/>
            <a:ext cx="1830798" cy="644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153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Default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93765</TotalTime>
  <Words>759</Words>
  <Application>Microsoft Office PowerPoint</Application>
  <PresentationFormat>Custom</PresentationFormat>
  <Paragraphs>112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Courier New</vt:lpstr>
      <vt:lpstr>Montserrat Light</vt:lpstr>
      <vt:lpstr>Vaud</vt:lpstr>
      <vt:lpstr>Default Theme</vt:lpstr>
      <vt:lpstr>1_Office Theme</vt:lpstr>
      <vt:lpstr>PowerPoint Presentation</vt:lpstr>
      <vt:lpstr>Summary of WP aims + objectives</vt:lpstr>
      <vt:lpstr>Progress on WP tasks</vt:lpstr>
      <vt:lpstr>Progress on Work Package Deliverables</vt:lpstr>
      <vt:lpstr>Dissemination Progress + Plans</vt:lpstr>
      <vt:lpstr>PowerPoint Presentation</vt:lpstr>
      <vt:lpstr>PowerPoint Presentation</vt:lpstr>
      <vt:lpstr>Meetings and stakeholders</vt:lpstr>
      <vt:lpstr>PowerPoint Presentation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Scott Wilson</dc:creator>
  <cp:lastModifiedBy>Ana Casino</cp:lastModifiedBy>
  <cp:revision>14638</cp:revision>
  <dcterms:created xsi:type="dcterms:W3CDTF">2014-11-12T21:47:38Z</dcterms:created>
  <dcterms:modified xsi:type="dcterms:W3CDTF">2020-04-28T10:46:49Z</dcterms:modified>
</cp:coreProperties>
</file>