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 id="2147483897" r:id="rId2"/>
  </p:sldMasterIdLst>
  <p:notesMasterIdLst>
    <p:notesMasterId r:id="rId11"/>
  </p:notesMasterIdLst>
  <p:sldIdLst>
    <p:sldId id="3888" r:id="rId3"/>
    <p:sldId id="3874" r:id="rId4"/>
    <p:sldId id="3889" r:id="rId5"/>
    <p:sldId id="3890" r:id="rId6"/>
    <p:sldId id="3872" r:id="rId7"/>
    <p:sldId id="3887" r:id="rId8"/>
    <p:sldId id="3886" r:id="rId9"/>
    <p:sldId id="3891" r:id="rId10"/>
  </p:sldIdLst>
  <p:sldSz cx="12190413" cy="6859588"/>
  <p:notesSz cx="6858000" cy="9144000"/>
  <p:defaultText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defaultTextStyle>
  <p:extLst>
    <p:ext uri="{EFAFB233-063F-42B5-8137-9DF3F51BA10A}">
      <p15:sldGuideLst xmlns:p15="http://schemas.microsoft.com/office/powerpoint/2012/main">
        <p15:guide id="35" pos="14474" userDrawn="1">
          <p15:clr>
            <a:srgbClr val="A4A3A4"/>
          </p15:clr>
        </p15:guide>
        <p15:guide id="52" pos="7680" userDrawn="1">
          <p15:clr>
            <a:srgbClr val="A4A3A4"/>
          </p15:clr>
        </p15:guide>
        <p15:guide id="53" orient="horz" pos="4320" userDrawn="1">
          <p15:clr>
            <a:srgbClr val="A4A3A4"/>
          </p15:clr>
        </p15:guide>
        <p15:guide id="55" pos="12529" userDrawn="1">
          <p15:clr>
            <a:srgbClr val="A4A3A4"/>
          </p15:clr>
        </p15:guide>
        <p15:guide id="56" orient="horz" pos="6984" userDrawn="1">
          <p15:clr>
            <a:srgbClr val="A4A3A4"/>
          </p15:clr>
        </p15:guide>
        <p15:guide id="57" orient="horz" pos="2161">
          <p15:clr>
            <a:srgbClr val="A4A3A4"/>
          </p15:clr>
        </p15:guide>
        <p15:guide id="58" orient="horz" pos="3493">
          <p15:clr>
            <a:srgbClr val="A4A3A4"/>
          </p15:clr>
        </p15:guide>
        <p15:guide id="59" pos="7236">
          <p15:clr>
            <a:srgbClr val="A4A3A4"/>
          </p15:clr>
        </p15:guide>
        <p15:guide id="60" pos="3840">
          <p15:clr>
            <a:srgbClr val="A4A3A4"/>
          </p15:clr>
        </p15:guide>
        <p15:guide id="61" pos="626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ker, Katharine B." initials="BK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C7A"/>
    <a:srgbClr val="FFFFFF"/>
    <a:srgbClr val="D9D9D9"/>
    <a:srgbClr val="F6F8FC"/>
    <a:srgbClr val="F2F2F2"/>
    <a:srgbClr val="6DA3D8"/>
    <a:srgbClr val="0303E7"/>
    <a:srgbClr val="C4D4E2"/>
    <a:srgbClr val="C2EBFA"/>
    <a:srgbClr val="C8E3F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12" autoAdjust="0"/>
    <p:restoredTop sz="96405" autoAdjust="0"/>
  </p:normalViewPr>
  <p:slideViewPr>
    <p:cSldViewPr snapToGrid="0" snapToObjects="1">
      <p:cViewPr varScale="1">
        <p:scale>
          <a:sx n="69" d="100"/>
          <a:sy n="69" d="100"/>
        </p:scale>
        <p:origin x="840" y="44"/>
      </p:cViewPr>
      <p:guideLst>
        <p:guide pos="14474"/>
        <p:guide pos="7680"/>
        <p:guide orient="horz" pos="4320"/>
        <p:guide pos="12529"/>
        <p:guide orient="horz" pos="6984"/>
        <p:guide orient="horz" pos="2161"/>
        <p:guide orient="horz" pos="3493"/>
        <p:guide pos="7236"/>
        <p:guide pos="3840"/>
        <p:guide pos="6264"/>
      </p:guideLst>
    </p:cSldViewPr>
  </p:slideViewPr>
  <p:outlineViewPr>
    <p:cViewPr>
      <p:scale>
        <a:sx n="33" d="100"/>
        <a:sy n="33" d="100"/>
      </p:scale>
      <p:origin x="0" y="0"/>
    </p:cViewPr>
  </p:outlineViewPr>
  <p:notesTextViewPr>
    <p:cViewPr>
      <p:scale>
        <a:sx n="20" d="100"/>
        <a:sy n="20" d="100"/>
      </p:scale>
      <p:origin x="0" y="0"/>
    </p:cViewPr>
  </p:notesTextViewPr>
  <p:sorterViewPr>
    <p:cViewPr>
      <p:scale>
        <a:sx n="50" d="100"/>
        <a:sy n="5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D791C3-811A-4498-9C80-25DD57921CF1}"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GB"/>
        </a:p>
      </dgm:t>
    </dgm:pt>
    <dgm:pt modelId="{41235529-EA89-452E-87A8-5822294E6A07}">
      <dgm:prSet phldrT="[Text]" custT="1"/>
      <dgm:spPr>
        <a:solidFill>
          <a:srgbClr val="1F3C7A"/>
        </a:solidFill>
      </dgm:spPr>
      <dgm:t>
        <a:bodyPr/>
        <a:lstStyle/>
        <a:p>
          <a:r>
            <a:rPr lang="en-GB" sz="3600" dirty="0" smtClean="0"/>
            <a:t>Key </a:t>
          </a:r>
          <a:r>
            <a:rPr lang="en-GB" sz="3600" dirty="0"/>
            <a:t>vision + aspiration of </a:t>
          </a:r>
          <a:r>
            <a:rPr lang="en-GB" sz="3600" dirty="0" smtClean="0"/>
            <a:t>WP</a:t>
          </a:r>
          <a:endParaRPr lang="en-GB" sz="3600" dirty="0"/>
        </a:p>
      </dgm:t>
    </dgm:pt>
    <dgm:pt modelId="{7B3A0D52-9003-4D28-8AFE-FC5FD464F7E0}" type="parTrans" cxnId="{1D0FBC94-7A70-473F-A159-4E7CB400BFD4}">
      <dgm:prSet/>
      <dgm:spPr/>
      <dgm:t>
        <a:bodyPr/>
        <a:lstStyle/>
        <a:p>
          <a:endParaRPr lang="en-GB"/>
        </a:p>
      </dgm:t>
    </dgm:pt>
    <dgm:pt modelId="{A158FC50-2E32-4725-BB31-638E00BE30BA}" type="sibTrans" cxnId="{1D0FBC94-7A70-473F-A159-4E7CB400BFD4}">
      <dgm:prSet/>
      <dgm:spPr/>
      <dgm:t>
        <a:bodyPr/>
        <a:lstStyle/>
        <a:p>
          <a:endParaRPr lang="en-GB"/>
        </a:p>
      </dgm:t>
    </dgm:pt>
    <dgm:pt modelId="{AA2A654D-87E3-46B3-A29E-2DD867B9B199}">
      <dgm:prSet phldrT="[Text]" custT="1"/>
      <dgm:spPr>
        <a:solidFill>
          <a:srgbClr val="F6F8FC"/>
        </a:solidFill>
      </dgm:spPr>
      <dgm:t>
        <a:bodyPr/>
        <a:lstStyle/>
        <a:p>
          <a:r>
            <a:rPr lang="en-GB" sz="3200" dirty="0">
              <a:solidFill>
                <a:schemeClr val="tx1"/>
              </a:solidFill>
            </a:rPr>
            <a:t>Develop a landscape analysis of biodiversity and environmental biobank standards and practices </a:t>
          </a:r>
        </a:p>
      </dgm:t>
    </dgm:pt>
    <dgm:pt modelId="{B04E782E-73C0-47E0-9526-F66A8FEE9213}" type="parTrans" cxnId="{260C4773-780D-41EE-B679-D38F1BA90F55}">
      <dgm:prSet/>
      <dgm:spPr/>
      <dgm:t>
        <a:bodyPr/>
        <a:lstStyle/>
        <a:p>
          <a:endParaRPr lang="en-GB"/>
        </a:p>
      </dgm:t>
    </dgm:pt>
    <dgm:pt modelId="{5B6DBDAC-8908-47E7-AAA1-CBDD2E0B452E}" type="sibTrans" cxnId="{260C4773-780D-41EE-B679-D38F1BA90F55}">
      <dgm:prSet/>
      <dgm:spPr/>
      <dgm:t>
        <a:bodyPr/>
        <a:lstStyle/>
        <a:p>
          <a:endParaRPr lang="en-GB"/>
        </a:p>
      </dgm:t>
    </dgm:pt>
    <dgm:pt modelId="{15C0682F-A2F9-4FD7-BD3C-3622B1B9AF68}">
      <dgm:prSet phldrT="[Text]" custT="1"/>
      <dgm:spPr>
        <a:solidFill>
          <a:srgbClr val="F6F8FC"/>
        </a:solidFill>
      </dgm:spPr>
      <dgm:t>
        <a:bodyPr/>
        <a:lstStyle/>
        <a:p>
          <a:r>
            <a:rPr lang="en-US" sz="3200" dirty="0" smtClean="0">
              <a:solidFill>
                <a:schemeClr val="tx1"/>
              </a:solidFill>
            </a:rPr>
            <a:t>Define best practices for the use of molecular collections</a:t>
          </a:r>
        </a:p>
        <a:p>
          <a:endParaRPr lang="en-GB" sz="3200" dirty="0">
            <a:solidFill>
              <a:schemeClr val="tx1"/>
            </a:solidFill>
          </a:endParaRPr>
        </a:p>
      </dgm:t>
    </dgm:pt>
    <dgm:pt modelId="{274B67F2-B558-4A8B-A3C2-4D9EFC81E3C8}" type="parTrans" cxnId="{285A8D47-F8A8-41FD-BBA9-9EFAF991061A}">
      <dgm:prSet/>
      <dgm:spPr/>
      <dgm:t>
        <a:bodyPr/>
        <a:lstStyle/>
        <a:p>
          <a:endParaRPr lang="en-GB"/>
        </a:p>
      </dgm:t>
    </dgm:pt>
    <dgm:pt modelId="{2EAEB770-3062-4669-AB26-BD86276E66BA}" type="sibTrans" cxnId="{285A8D47-F8A8-41FD-BBA9-9EFAF991061A}">
      <dgm:prSet/>
      <dgm:spPr/>
      <dgm:t>
        <a:bodyPr/>
        <a:lstStyle/>
        <a:p>
          <a:endParaRPr lang="en-GB"/>
        </a:p>
      </dgm:t>
    </dgm:pt>
    <dgm:pt modelId="{8880790E-275B-4E79-9E0C-8D98E6FBF799}">
      <dgm:prSet phldrT="[Text]" custT="1"/>
      <dgm:spPr>
        <a:solidFill>
          <a:srgbClr val="F6F8FC"/>
        </a:solidFill>
      </dgm:spPr>
      <dgm:t>
        <a:bodyPr/>
        <a:lstStyle/>
        <a:p>
          <a:r>
            <a:rPr lang="en-US" sz="2800" dirty="0" smtClean="0">
              <a:solidFill>
                <a:schemeClr val="tx1"/>
              </a:solidFill>
            </a:rPr>
            <a:t>Try to ease exchange of samples and related information while staying compliant with legislation and conventions</a:t>
          </a:r>
        </a:p>
      </dgm:t>
    </dgm:pt>
    <dgm:pt modelId="{36A22BB0-BC84-4EDA-99B8-D33A7989DAC9}" type="parTrans" cxnId="{F8ACC97D-B6F5-4B00-BC3E-B44EA78ECF01}">
      <dgm:prSet/>
      <dgm:spPr/>
      <dgm:t>
        <a:bodyPr/>
        <a:lstStyle/>
        <a:p>
          <a:endParaRPr lang="en-GB"/>
        </a:p>
      </dgm:t>
    </dgm:pt>
    <dgm:pt modelId="{D6BDCCFF-2FAE-434D-B4AF-58F5DEAE91BE}" type="sibTrans" cxnId="{F8ACC97D-B6F5-4B00-BC3E-B44EA78ECF01}">
      <dgm:prSet/>
      <dgm:spPr/>
      <dgm:t>
        <a:bodyPr/>
        <a:lstStyle/>
        <a:p>
          <a:endParaRPr lang="en-GB"/>
        </a:p>
      </dgm:t>
    </dgm:pt>
    <dgm:pt modelId="{1D68A661-5ED1-4FFE-9D98-C497D2F1DB6F}" type="pres">
      <dgm:prSet presAssocID="{6CD791C3-811A-4498-9C80-25DD57921CF1}" presName="composite" presStyleCnt="0">
        <dgm:presLayoutVars>
          <dgm:chMax val="1"/>
          <dgm:dir/>
          <dgm:resizeHandles val="exact"/>
        </dgm:presLayoutVars>
      </dgm:prSet>
      <dgm:spPr/>
      <dgm:t>
        <a:bodyPr/>
        <a:lstStyle/>
        <a:p>
          <a:endParaRPr lang="en-US"/>
        </a:p>
      </dgm:t>
    </dgm:pt>
    <dgm:pt modelId="{3A8E24D5-C142-4A4F-A715-A97E334D8FD5}" type="pres">
      <dgm:prSet presAssocID="{41235529-EA89-452E-87A8-5822294E6A07}" presName="roof" presStyleLbl="dkBgShp" presStyleIdx="0" presStyleCnt="2" custLinFactNeighborX="1937" custLinFactNeighborY="-26337"/>
      <dgm:spPr/>
      <dgm:t>
        <a:bodyPr/>
        <a:lstStyle/>
        <a:p>
          <a:endParaRPr lang="en-US"/>
        </a:p>
      </dgm:t>
    </dgm:pt>
    <dgm:pt modelId="{3681DF5A-AB96-4CB7-BA10-8C71F4AB2552}" type="pres">
      <dgm:prSet presAssocID="{41235529-EA89-452E-87A8-5822294E6A07}" presName="pillars" presStyleCnt="0"/>
      <dgm:spPr/>
    </dgm:pt>
    <dgm:pt modelId="{810B3C2B-7778-4FBB-8B71-6F8AC61491B1}" type="pres">
      <dgm:prSet presAssocID="{41235529-EA89-452E-87A8-5822294E6A07}" presName="pillar1" presStyleLbl="node1" presStyleIdx="0" presStyleCnt="3" custLinFactNeighborX="-147">
        <dgm:presLayoutVars>
          <dgm:bulletEnabled val="1"/>
        </dgm:presLayoutVars>
      </dgm:prSet>
      <dgm:spPr/>
      <dgm:t>
        <a:bodyPr/>
        <a:lstStyle/>
        <a:p>
          <a:endParaRPr lang="en-US"/>
        </a:p>
      </dgm:t>
    </dgm:pt>
    <dgm:pt modelId="{4A0DB99A-0F7C-48C4-8784-AB75AA6E8F29}" type="pres">
      <dgm:prSet presAssocID="{15C0682F-A2F9-4FD7-BD3C-3622B1B9AF68}" presName="pillarX" presStyleLbl="node1" presStyleIdx="1" presStyleCnt="3">
        <dgm:presLayoutVars>
          <dgm:bulletEnabled val="1"/>
        </dgm:presLayoutVars>
      </dgm:prSet>
      <dgm:spPr/>
      <dgm:t>
        <a:bodyPr/>
        <a:lstStyle/>
        <a:p>
          <a:endParaRPr lang="en-US"/>
        </a:p>
      </dgm:t>
    </dgm:pt>
    <dgm:pt modelId="{DEA11802-4A5A-462E-B37D-7F5818E818C2}" type="pres">
      <dgm:prSet presAssocID="{8880790E-275B-4E79-9E0C-8D98E6FBF799}" presName="pillarX" presStyleLbl="node1" presStyleIdx="2" presStyleCnt="3">
        <dgm:presLayoutVars>
          <dgm:bulletEnabled val="1"/>
        </dgm:presLayoutVars>
      </dgm:prSet>
      <dgm:spPr/>
      <dgm:t>
        <a:bodyPr/>
        <a:lstStyle/>
        <a:p>
          <a:endParaRPr lang="en-US"/>
        </a:p>
      </dgm:t>
    </dgm:pt>
    <dgm:pt modelId="{5E813947-DC6C-4088-B534-4E3EF8D905D9}" type="pres">
      <dgm:prSet presAssocID="{41235529-EA89-452E-87A8-5822294E6A07}" presName="base" presStyleLbl="dkBgShp" presStyleIdx="1" presStyleCnt="2"/>
      <dgm:spPr>
        <a:solidFill>
          <a:srgbClr val="1F3C7A"/>
        </a:solidFill>
      </dgm:spPr>
    </dgm:pt>
  </dgm:ptLst>
  <dgm:cxnLst>
    <dgm:cxn modelId="{71447BFF-E11C-4B66-9549-4D2AF6844B51}" type="presOf" srcId="{AA2A654D-87E3-46B3-A29E-2DD867B9B199}" destId="{810B3C2B-7778-4FBB-8B71-6F8AC61491B1}" srcOrd="0" destOrd="0" presId="urn:microsoft.com/office/officeart/2005/8/layout/hList3"/>
    <dgm:cxn modelId="{D2034296-0924-406B-B442-5BBB1292BF69}" type="presOf" srcId="{15C0682F-A2F9-4FD7-BD3C-3622B1B9AF68}" destId="{4A0DB99A-0F7C-48C4-8784-AB75AA6E8F29}" srcOrd="0" destOrd="0" presId="urn:microsoft.com/office/officeart/2005/8/layout/hList3"/>
    <dgm:cxn modelId="{AE79968C-52C1-4C63-9AAB-66D041892F13}" type="presOf" srcId="{8880790E-275B-4E79-9E0C-8D98E6FBF799}" destId="{DEA11802-4A5A-462E-B37D-7F5818E818C2}" srcOrd="0" destOrd="0" presId="urn:microsoft.com/office/officeart/2005/8/layout/hList3"/>
    <dgm:cxn modelId="{260C4773-780D-41EE-B679-D38F1BA90F55}" srcId="{41235529-EA89-452E-87A8-5822294E6A07}" destId="{AA2A654D-87E3-46B3-A29E-2DD867B9B199}" srcOrd="0" destOrd="0" parTransId="{B04E782E-73C0-47E0-9526-F66A8FEE9213}" sibTransId="{5B6DBDAC-8908-47E7-AAA1-CBDD2E0B452E}"/>
    <dgm:cxn modelId="{285A8D47-F8A8-41FD-BBA9-9EFAF991061A}" srcId="{41235529-EA89-452E-87A8-5822294E6A07}" destId="{15C0682F-A2F9-4FD7-BD3C-3622B1B9AF68}" srcOrd="1" destOrd="0" parTransId="{274B67F2-B558-4A8B-A3C2-4D9EFC81E3C8}" sibTransId="{2EAEB770-3062-4669-AB26-BD86276E66BA}"/>
    <dgm:cxn modelId="{442FABA2-6A83-4E87-9FBE-ECE2DE77D6FC}" type="presOf" srcId="{41235529-EA89-452E-87A8-5822294E6A07}" destId="{3A8E24D5-C142-4A4F-A715-A97E334D8FD5}" srcOrd="0" destOrd="0" presId="urn:microsoft.com/office/officeart/2005/8/layout/hList3"/>
    <dgm:cxn modelId="{1D0FBC94-7A70-473F-A159-4E7CB400BFD4}" srcId="{6CD791C3-811A-4498-9C80-25DD57921CF1}" destId="{41235529-EA89-452E-87A8-5822294E6A07}" srcOrd="0" destOrd="0" parTransId="{7B3A0D52-9003-4D28-8AFE-FC5FD464F7E0}" sibTransId="{A158FC50-2E32-4725-BB31-638E00BE30BA}"/>
    <dgm:cxn modelId="{ADE5FA09-641D-49AB-9999-349FC32FD4B9}" type="presOf" srcId="{6CD791C3-811A-4498-9C80-25DD57921CF1}" destId="{1D68A661-5ED1-4FFE-9D98-C497D2F1DB6F}" srcOrd="0" destOrd="0" presId="urn:microsoft.com/office/officeart/2005/8/layout/hList3"/>
    <dgm:cxn modelId="{F8ACC97D-B6F5-4B00-BC3E-B44EA78ECF01}" srcId="{41235529-EA89-452E-87A8-5822294E6A07}" destId="{8880790E-275B-4E79-9E0C-8D98E6FBF799}" srcOrd="2" destOrd="0" parTransId="{36A22BB0-BC84-4EDA-99B8-D33A7989DAC9}" sibTransId="{D6BDCCFF-2FAE-434D-B4AF-58F5DEAE91BE}"/>
    <dgm:cxn modelId="{E7283179-E43E-4C46-A360-4BE3B4EB43A4}" type="presParOf" srcId="{1D68A661-5ED1-4FFE-9D98-C497D2F1DB6F}" destId="{3A8E24D5-C142-4A4F-A715-A97E334D8FD5}" srcOrd="0" destOrd="0" presId="urn:microsoft.com/office/officeart/2005/8/layout/hList3"/>
    <dgm:cxn modelId="{0A60FBD1-6C16-41B5-8852-293419AB1C63}" type="presParOf" srcId="{1D68A661-5ED1-4FFE-9D98-C497D2F1DB6F}" destId="{3681DF5A-AB96-4CB7-BA10-8C71F4AB2552}" srcOrd="1" destOrd="0" presId="urn:microsoft.com/office/officeart/2005/8/layout/hList3"/>
    <dgm:cxn modelId="{905907F8-0990-47CF-9F78-CF5DEED9EC22}" type="presParOf" srcId="{3681DF5A-AB96-4CB7-BA10-8C71F4AB2552}" destId="{810B3C2B-7778-4FBB-8B71-6F8AC61491B1}" srcOrd="0" destOrd="0" presId="urn:microsoft.com/office/officeart/2005/8/layout/hList3"/>
    <dgm:cxn modelId="{B79C1CAF-1AB4-495D-8927-D46E6984BDC2}" type="presParOf" srcId="{3681DF5A-AB96-4CB7-BA10-8C71F4AB2552}" destId="{4A0DB99A-0F7C-48C4-8784-AB75AA6E8F29}" srcOrd="1" destOrd="0" presId="urn:microsoft.com/office/officeart/2005/8/layout/hList3"/>
    <dgm:cxn modelId="{DF080918-B0C2-423E-8E4E-C5D87CF4722D}" type="presParOf" srcId="{3681DF5A-AB96-4CB7-BA10-8C71F4AB2552}" destId="{DEA11802-4A5A-462E-B37D-7F5818E818C2}" srcOrd="2" destOrd="0" presId="urn:microsoft.com/office/officeart/2005/8/layout/hList3"/>
    <dgm:cxn modelId="{B3C09BEB-3BE6-41AE-9C31-FE67FB5DD4B6}" type="presParOf" srcId="{1D68A661-5ED1-4FFE-9D98-C497D2F1DB6F}" destId="{5E813947-DC6C-4088-B534-4E3EF8D905D9}"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32F1C4-CE23-4B17-8F24-BE6AC62B5DD2}" type="doc">
      <dgm:prSet loTypeId="urn:microsoft.com/office/officeart/2005/8/layout/hList1" loCatId="list" qsTypeId="urn:microsoft.com/office/officeart/2005/8/quickstyle/simple1" qsCatId="simple" csTypeId="urn:microsoft.com/office/officeart/2005/8/colors/accent1_1" csCatId="accent1" phldr="1"/>
      <dgm:spPr/>
      <dgm:t>
        <a:bodyPr/>
        <a:lstStyle/>
        <a:p>
          <a:endParaRPr lang="en-US"/>
        </a:p>
      </dgm:t>
    </dgm:pt>
    <dgm:pt modelId="{75151AD3-56D0-4892-9CC3-0245E0F61F03}">
      <dgm:prSet phldrT="[Text]"/>
      <dgm:spPr>
        <a:solidFill>
          <a:srgbClr val="F6F8FC"/>
        </a:solidFill>
        <a:ln w="50800">
          <a:solidFill>
            <a:schemeClr val="tx1"/>
          </a:solidFill>
        </a:ln>
      </dgm:spPr>
      <dgm:t>
        <a:bodyPr/>
        <a:lstStyle/>
        <a:p>
          <a:r>
            <a:rPr lang="en-US" smtClean="0"/>
            <a:t>Task 1 (NA3.1)</a:t>
          </a:r>
          <a:endParaRPr lang="en-US" dirty="0"/>
        </a:p>
      </dgm:t>
    </dgm:pt>
    <dgm:pt modelId="{251E6184-4BAA-4DDB-A10B-FABA4B4EC6AC}" type="parTrans" cxnId="{B3DE65D2-24BB-4268-AA0A-53ADA4D0C0D3}">
      <dgm:prSet/>
      <dgm:spPr/>
      <dgm:t>
        <a:bodyPr/>
        <a:lstStyle/>
        <a:p>
          <a:endParaRPr lang="en-US"/>
        </a:p>
      </dgm:t>
    </dgm:pt>
    <dgm:pt modelId="{8D6B5241-E3C8-447A-AED6-C9C8EC5B134E}" type="sibTrans" cxnId="{B3DE65D2-24BB-4268-AA0A-53ADA4D0C0D3}">
      <dgm:prSet/>
      <dgm:spPr/>
      <dgm:t>
        <a:bodyPr/>
        <a:lstStyle/>
        <a:p>
          <a:endParaRPr lang="en-US"/>
        </a:p>
      </dgm:t>
    </dgm:pt>
    <dgm:pt modelId="{C8B9AACC-6090-4E93-B112-FEF419B2C8C0}">
      <dgm:prSet phldrT="[Text]"/>
      <dgm:spPr>
        <a:solidFill>
          <a:srgbClr val="F6F8FC"/>
        </a:solidFill>
        <a:ln w="50800">
          <a:solidFill>
            <a:schemeClr val="tx1"/>
          </a:solidFill>
        </a:ln>
      </dgm:spPr>
      <dgm:t>
        <a:bodyPr/>
        <a:lstStyle/>
        <a:p>
          <a:r>
            <a:rPr lang="en-US" smtClean="0"/>
            <a:t>Task 2 (NA3.2)</a:t>
          </a:r>
          <a:endParaRPr lang="en-US" dirty="0"/>
        </a:p>
      </dgm:t>
    </dgm:pt>
    <dgm:pt modelId="{A7E617ED-9935-4663-8F3F-C5929E3D596D}" type="parTrans" cxnId="{0839064A-C0A4-4793-98C9-AD59CECDA429}">
      <dgm:prSet/>
      <dgm:spPr/>
      <dgm:t>
        <a:bodyPr/>
        <a:lstStyle/>
        <a:p>
          <a:endParaRPr lang="en-US"/>
        </a:p>
      </dgm:t>
    </dgm:pt>
    <dgm:pt modelId="{189DEA9E-C25E-4034-8501-E0959F0E50DA}" type="sibTrans" cxnId="{0839064A-C0A4-4793-98C9-AD59CECDA429}">
      <dgm:prSet/>
      <dgm:spPr/>
      <dgm:t>
        <a:bodyPr/>
        <a:lstStyle/>
        <a:p>
          <a:endParaRPr lang="en-US"/>
        </a:p>
      </dgm:t>
    </dgm:pt>
    <dgm:pt modelId="{C5E6BC8D-1A4E-42C8-8E2C-7EC17FC2E1D1}">
      <dgm:prSet phldrT="[Text]"/>
      <dgm:spPr>
        <a:solidFill>
          <a:srgbClr val="F6F8FC"/>
        </a:solidFill>
        <a:ln w="50800">
          <a:solidFill>
            <a:schemeClr val="tx1"/>
          </a:solidFill>
        </a:ln>
      </dgm:spPr>
      <dgm:t>
        <a:bodyPr/>
        <a:lstStyle/>
        <a:p>
          <a:r>
            <a:rPr lang="en-US" smtClean="0"/>
            <a:t>Task 3 (NA3.3)</a:t>
          </a:r>
          <a:endParaRPr lang="en-US" dirty="0"/>
        </a:p>
      </dgm:t>
    </dgm:pt>
    <dgm:pt modelId="{D540C9D5-0D0F-4ED0-A8C6-5122EF89E0B8}" type="parTrans" cxnId="{B8151A82-97B0-4A6B-96BC-6914694D949A}">
      <dgm:prSet/>
      <dgm:spPr/>
      <dgm:t>
        <a:bodyPr/>
        <a:lstStyle/>
        <a:p>
          <a:endParaRPr lang="en-US"/>
        </a:p>
      </dgm:t>
    </dgm:pt>
    <dgm:pt modelId="{3984F889-9155-4B34-8DCE-A8EECAF129A9}" type="sibTrans" cxnId="{B8151A82-97B0-4A6B-96BC-6914694D949A}">
      <dgm:prSet/>
      <dgm:spPr/>
      <dgm:t>
        <a:bodyPr/>
        <a:lstStyle/>
        <a:p>
          <a:endParaRPr lang="en-US"/>
        </a:p>
      </dgm:t>
    </dgm:pt>
    <dgm:pt modelId="{DD879645-BB58-407B-A47E-D1FA7C57DE19}">
      <dgm:prSet phldrT="[Text]"/>
      <dgm:spPr>
        <a:ln w="50800">
          <a:solidFill>
            <a:schemeClr val="tx1"/>
          </a:solidFill>
        </a:ln>
      </dgm:spPr>
      <dgm:t>
        <a:bodyPr/>
        <a:lstStyle/>
        <a:p>
          <a:r>
            <a:rPr lang="en-US" dirty="0" smtClean="0"/>
            <a:t>Landscape analysis of biodiversity and environmental biobank standards and practices</a:t>
          </a:r>
          <a:endParaRPr lang="en-US" dirty="0"/>
        </a:p>
      </dgm:t>
    </dgm:pt>
    <dgm:pt modelId="{DF9B7292-02E2-428F-9384-E2F91AD9145A}" type="parTrans" cxnId="{E0E559EE-F745-4296-9764-8F9C3499296E}">
      <dgm:prSet/>
      <dgm:spPr/>
      <dgm:t>
        <a:bodyPr/>
        <a:lstStyle/>
        <a:p>
          <a:endParaRPr lang="en-US"/>
        </a:p>
      </dgm:t>
    </dgm:pt>
    <dgm:pt modelId="{888118AD-0CFE-47C8-B0CF-5D705BEE4271}" type="sibTrans" cxnId="{E0E559EE-F745-4296-9764-8F9C3499296E}">
      <dgm:prSet/>
      <dgm:spPr/>
      <dgm:t>
        <a:bodyPr/>
        <a:lstStyle/>
        <a:p>
          <a:endParaRPr lang="en-US"/>
        </a:p>
      </dgm:t>
    </dgm:pt>
    <dgm:pt modelId="{C923180A-1F5E-4EDF-B1B4-BF296491DA39}">
      <dgm:prSet phldrT="[Text]"/>
      <dgm:spPr>
        <a:ln w="50800">
          <a:solidFill>
            <a:schemeClr val="tx1"/>
          </a:solidFill>
        </a:ln>
      </dgm:spPr>
      <dgm:t>
        <a:bodyPr/>
        <a:lstStyle/>
        <a:p>
          <a:r>
            <a:rPr lang="en-US" dirty="0" smtClean="0"/>
            <a:t>Best practices for usage of molecular collections</a:t>
          </a:r>
          <a:endParaRPr lang="en-US" dirty="0"/>
        </a:p>
      </dgm:t>
    </dgm:pt>
    <dgm:pt modelId="{64CF54F0-ABE1-4118-8E0E-503764491476}" type="parTrans" cxnId="{BCE5DB3A-467D-498D-996F-34F511A90A5C}">
      <dgm:prSet/>
      <dgm:spPr/>
      <dgm:t>
        <a:bodyPr/>
        <a:lstStyle/>
        <a:p>
          <a:endParaRPr lang="en-US"/>
        </a:p>
      </dgm:t>
    </dgm:pt>
    <dgm:pt modelId="{EAFD4255-150B-483D-854A-FCFF3E1C3818}" type="sibTrans" cxnId="{BCE5DB3A-467D-498D-996F-34F511A90A5C}">
      <dgm:prSet/>
      <dgm:spPr/>
      <dgm:t>
        <a:bodyPr/>
        <a:lstStyle/>
        <a:p>
          <a:endParaRPr lang="en-US"/>
        </a:p>
      </dgm:t>
    </dgm:pt>
    <dgm:pt modelId="{09E2EDBB-FB3E-4B60-875C-23AF617F3985}">
      <dgm:prSet phldrT="[Text]"/>
      <dgm:spPr>
        <a:ln w="50800">
          <a:solidFill>
            <a:schemeClr val="tx1"/>
          </a:solidFill>
        </a:ln>
      </dgm:spPr>
      <dgm:t>
        <a:bodyPr/>
        <a:lstStyle/>
        <a:p>
          <a:pPr marL="180975" indent="-180975" defTabSz="844550">
            <a:lnSpc>
              <a:spcPct val="90000"/>
            </a:lnSpc>
            <a:spcBef>
              <a:spcPct val="0"/>
            </a:spcBef>
            <a:spcAft>
              <a:spcPct val="15000"/>
            </a:spcAft>
            <a:buNone/>
          </a:pPr>
          <a:r>
            <a:rPr lang="en-US" dirty="0" smtClean="0"/>
            <a:t>Adopt a common Code of Conduct on Access and Benefit Sharing (ABS) – Facilitate use</a:t>
          </a:r>
          <a:endParaRPr lang="en-US" dirty="0"/>
        </a:p>
      </dgm:t>
    </dgm:pt>
    <dgm:pt modelId="{E5138E13-E922-4691-9380-87EA04CDF907}" type="parTrans" cxnId="{E4F42334-EB63-40DE-94BB-2D0F07F5D639}">
      <dgm:prSet/>
      <dgm:spPr/>
      <dgm:t>
        <a:bodyPr/>
        <a:lstStyle/>
        <a:p>
          <a:endParaRPr lang="en-US"/>
        </a:p>
      </dgm:t>
    </dgm:pt>
    <dgm:pt modelId="{12A8F3F2-3EA0-4A05-ADCA-5CBAB885E305}" type="sibTrans" cxnId="{E4F42334-EB63-40DE-94BB-2D0F07F5D639}">
      <dgm:prSet/>
      <dgm:spPr/>
      <dgm:t>
        <a:bodyPr/>
        <a:lstStyle/>
        <a:p>
          <a:endParaRPr lang="en-US"/>
        </a:p>
      </dgm:t>
    </dgm:pt>
    <dgm:pt modelId="{28E5D08B-4642-403B-9D60-E1872BBB9039}">
      <dgm:prSet phldrT="[Text]"/>
      <dgm:spPr>
        <a:ln w="50800">
          <a:solidFill>
            <a:schemeClr val="tx1"/>
          </a:solidFill>
        </a:ln>
      </dgm:spPr>
      <dgm:t>
        <a:bodyPr/>
        <a:lstStyle/>
        <a:p>
          <a:r>
            <a:rPr lang="en-US" dirty="0" smtClean="0"/>
            <a:t>Evaluation of existing standards incl. policies for GR samples</a:t>
          </a:r>
          <a:endParaRPr lang="en-US" dirty="0"/>
        </a:p>
      </dgm:t>
    </dgm:pt>
    <dgm:pt modelId="{B9E7EA21-F9FB-4D2D-81BA-FF59470EA8FC}" type="parTrans" cxnId="{77382391-D1CF-4773-AB4A-7536630B2242}">
      <dgm:prSet/>
      <dgm:spPr/>
      <dgm:t>
        <a:bodyPr/>
        <a:lstStyle/>
        <a:p>
          <a:endParaRPr lang="en-GB"/>
        </a:p>
      </dgm:t>
    </dgm:pt>
    <dgm:pt modelId="{8AD03F5A-A43D-4CDD-8DEC-A788730F406F}" type="sibTrans" cxnId="{77382391-D1CF-4773-AB4A-7536630B2242}">
      <dgm:prSet/>
      <dgm:spPr/>
      <dgm:t>
        <a:bodyPr/>
        <a:lstStyle/>
        <a:p>
          <a:endParaRPr lang="en-GB"/>
        </a:p>
      </dgm:t>
    </dgm:pt>
    <dgm:pt modelId="{F261EBB7-51BA-4CDD-90A0-7C7E91EE8EDB}">
      <dgm:prSet phldrT="[Text]"/>
      <dgm:spPr>
        <a:ln w="50800">
          <a:solidFill>
            <a:schemeClr val="tx1"/>
          </a:solidFill>
        </a:ln>
      </dgm:spPr>
      <dgm:t>
        <a:bodyPr/>
        <a:lstStyle/>
        <a:p>
          <a:pPr marL="180975" indent="-180975" defTabSz="844550">
            <a:lnSpc>
              <a:spcPct val="90000"/>
            </a:lnSpc>
            <a:spcBef>
              <a:spcPct val="0"/>
            </a:spcBef>
            <a:spcAft>
              <a:spcPct val="15000"/>
            </a:spcAft>
            <a:buNone/>
          </a:pPr>
          <a:r>
            <a:rPr lang="en-US" smtClean="0"/>
            <a:t>Establish an </a:t>
          </a:r>
          <a:r>
            <a:rPr lang="en-US" dirty="0" smtClean="0"/>
            <a:t>IPEN-like system</a:t>
          </a:r>
          <a:endParaRPr lang="en-US" dirty="0"/>
        </a:p>
      </dgm:t>
    </dgm:pt>
    <dgm:pt modelId="{A3E44CBE-6791-4AF9-96DE-39B87DB08A72}" type="parTrans" cxnId="{31DE78C4-8098-4221-8228-7C30A3EE7889}">
      <dgm:prSet/>
      <dgm:spPr/>
      <dgm:t>
        <a:bodyPr/>
        <a:lstStyle/>
        <a:p>
          <a:endParaRPr lang="en-GB"/>
        </a:p>
      </dgm:t>
    </dgm:pt>
    <dgm:pt modelId="{0CEC4A4B-0136-48CC-9570-7D9A30A24974}" type="sibTrans" cxnId="{31DE78C4-8098-4221-8228-7C30A3EE7889}">
      <dgm:prSet/>
      <dgm:spPr/>
      <dgm:t>
        <a:bodyPr/>
        <a:lstStyle/>
        <a:p>
          <a:endParaRPr lang="en-GB"/>
        </a:p>
      </dgm:t>
    </dgm:pt>
    <dgm:pt modelId="{30A7956B-D58E-499A-817A-5AD555E4CE04}">
      <dgm:prSet phldrT="[Text]"/>
      <dgm:spPr>
        <a:ln w="50800">
          <a:solidFill>
            <a:schemeClr val="tx1"/>
          </a:solidFill>
        </a:ln>
      </dgm:spPr>
      <dgm:t>
        <a:bodyPr/>
        <a:lstStyle/>
        <a:p>
          <a:pPr marL="171450" indent="0" defTabSz="844550">
            <a:lnSpc>
              <a:spcPct val="90000"/>
            </a:lnSpc>
            <a:spcBef>
              <a:spcPct val="0"/>
            </a:spcBef>
            <a:spcAft>
              <a:spcPct val="15000"/>
            </a:spcAft>
            <a:buNone/>
          </a:pPr>
          <a:endParaRPr lang="en-US" dirty="0"/>
        </a:p>
      </dgm:t>
    </dgm:pt>
    <dgm:pt modelId="{3090A1D5-4A45-49CB-8D53-83E14012D91C}" type="parTrans" cxnId="{586B6C18-C04F-4E17-9A42-B3BA386F4BE2}">
      <dgm:prSet/>
      <dgm:spPr/>
      <dgm:t>
        <a:bodyPr/>
        <a:lstStyle/>
        <a:p>
          <a:endParaRPr lang="en-GB"/>
        </a:p>
      </dgm:t>
    </dgm:pt>
    <dgm:pt modelId="{00591E76-F918-474C-B0C1-C8EA6448625A}" type="sibTrans" cxnId="{586B6C18-C04F-4E17-9A42-B3BA386F4BE2}">
      <dgm:prSet/>
      <dgm:spPr/>
      <dgm:t>
        <a:bodyPr/>
        <a:lstStyle/>
        <a:p>
          <a:endParaRPr lang="en-GB"/>
        </a:p>
      </dgm:t>
    </dgm:pt>
    <dgm:pt modelId="{1FB7C140-BD25-4A64-92B7-0B43D280A18E}">
      <dgm:prSet phldrT="[Text]"/>
      <dgm:spPr>
        <a:ln w="50800">
          <a:solidFill>
            <a:schemeClr val="tx1"/>
          </a:solidFill>
        </a:ln>
      </dgm:spPr>
      <dgm:t>
        <a:bodyPr/>
        <a:lstStyle/>
        <a:p>
          <a:pPr marL="180975" indent="-180975" defTabSz="844550">
            <a:lnSpc>
              <a:spcPct val="90000"/>
            </a:lnSpc>
            <a:spcBef>
              <a:spcPct val="0"/>
            </a:spcBef>
            <a:spcAft>
              <a:spcPct val="15000"/>
            </a:spcAft>
            <a:buNone/>
          </a:pPr>
          <a:r>
            <a:rPr lang="en-US" dirty="0" smtClean="0"/>
            <a:t>Facilitate data integration of Biorepositories with GGBN standards</a:t>
          </a:r>
          <a:endParaRPr lang="en-US" dirty="0"/>
        </a:p>
      </dgm:t>
    </dgm:pt>
    <dgm:pt modelId="{EDEB860C-6D88-4086-A74B-C8FC535795E8}" type="parTrans" cxnId="{C5D3BE8F-DD2E-4E96-A832-DFB4A5014AB7}">
      <dgm:prSet/>
      <dgm:spPr/>
      <dgm:t>
        <a:bodyPr/>
        <a:lstStyle/>
        <a:p>
          <a:endParaRPr lang="en-GB"/>
        </a:p>
      </dgm:t>
    </dgm:pt>
    <dgm:pt modelId="{53C37998-9F1B-4FA8-8D3D-0821C142D98B}" type="sibTrans" cxnId="{C5D3BE8F-DD2E-4E96-A832-DFB4A5014AB7}">
      <dgm:prSet/>
      <dgm:spPr/>
      <dgm:t>
        <a:bodyPr/>
        <a:lstStyle/>
        <a:p>
          <a:endParaRPr lang="en-GB"/>
        </a:p>
      </dgm:t>
    </dgm:pt>
    <dgm:pt modelId="{C257DA5C-23F6-4337-9B3B-CDE4C1186F4A}">
      <dgm:prSet/>
      <dgm:spPr/>
      <dgm:t>
        <a:bodyPr/>
        <a:lstStyle/>
        <a:p>
          <a:r>
            <a:rPr lang="en-US" dirty="0" smtClean="0"/>
            <a:t>GGBN/Botanical Garden and Botanical Museum Berlin</a:t>
          </a:r>
          <a:endParaRPr lang="en-US" dirty="0"/>
        </a:p>
      </dgm:t>
    </dgm:pt>
    <dgm:pt modelId="{8EE9ACCF-9CF6-4647-B5F2-300EA0215640}" type="parTrans" cxnId="{669E1090-53B7-48FF-98C0-45E2A352AE4D}">
      <dgm:prSet/>
      <dgm:spPr/>
      <dgm:t>
        <a:bodyPr/>
        <a:lstStyle/>
        <a:p>
          <a:endParaRPr lang="en-GB"/>
        </a:p>
      </dgm:t>
    </dgm:pt>
    <dgm:pt modelId="{F4BEE817-67A7-4799-B50A-B05AC365C4FC}" type="sibTrans" cxnId="{669E1090-53B7-48FF-98C0-45E2A352AE4D}">
      <dgm:prSet/>
      <dgm:spPr/>
      <dgm:t>
        <a:bodyPr/>
        <a:lstStyle/>
        <a:p>
          <a:endParaRPr lang="en-GB"/>
        </a:p>
      </dgm:t>
    </dgm:pt>
    <dgm:pt modelId="{9B7C24AB-5B8A-4EF1-9418-68D154118394}">
      <dgm:prSet/>
      <dgm:spPr/>
      <dgm:t>
        <a:bodyPr/>
        <a:lstStyle/>
        <a:p>
          <a:pPr marL="180975" marR="0" indent="-180975" defTabSz="914400" eaLnBrk="1" fontAlgn="auto" latinLnBrk="0" hangingPunct="1">
            <a:lnSpc>
              <a:spcPct val="100000"/>
            </a:lnSpc>
            <a:spcBef>
              <a:spcPts val="0"/>
            </a:spcBef>
            <a:spcAft>
              <a:spcPts val="0"/>
            </a:spcAft>
            <a:buClrTx/>
            <a:buSzTx/>
            <a:buFontTx/>
            <a:buNone/>
            <a:tabLst/>
            <a:defRPr/>
          </a:pPr>
          <a:r>
            <a:rPr lang="en-US" dirty="0" smtClean="0"/>
            <a:t>GGBN/Natural History Museum of Denmark</a:t>
          </a:r>
          <a:endParaRPr lang="en-US" dirty="0"/>
        </a:p>
      </dgm:t>
    </dgm:pt>
    <dgm:pt modelId="{193E5684-3660-4A8A-8160-497040CC3924}" type="parTrans" cxnId="{DA318868-A2E6-42D9-BC0E-F3F9707275FC}">
      <dgm:prSet/>
      <dgm:spPr/>
      <dgm:t>
        <a:bodyPr/>
        <a:lstStyle/>
        <a:p>
          <a:endParaRPr lang="en-GB"/>
        </a:p>
      </dgm:t>
    </dgm:pt>
    <dgm:pt modelId="{7DBDF3CD-443B-4440-81F5-E8D20EE17423}" type="sibTrans" cxnId="{DA318868-A2E6-42D9-BC0E-F3F9707275FC}">
      <dgm:prSet/>
      <dgm:spPr/>
      <dgm:t>
        <a:bodyPr/>
        <a:lstStyle/>
        <a:p>
          <a:endParaRPr lang="en-GB"/>
        </a:p>
      </dgm:t>
    </dgm:pt>
    <dgm:pt modelId="{82838716-F20B-48DB-8BB2-41ECEA9D189A}">
      <dgm:prSet phldrT="[Text]"/>
      <dgm:spPr>
        <a:ln w="50800">
          <a:solidFill>
            <a:schemeClr val="tx1"/>
          </a:solidFill>
        </a:ln>
      </dgm:spPr>
      <dgm:t>
        <a:bodyPr/>
        <a:lstStyle/>
        <a:p>
          <a:r>
            <a:rPr lang="en-US" dirty="0" smtClean="0"/>
            <a:t>Develop a handbook of standards</a:t>
          </a:r>
          <a:endParaRPr lang="en-US" dirty="0"/>
        </a:p>
      </dgm:t>
    </dgm:pt>
    <dgm:pt modelId="{7B71BE52-01DD-4475-9982-89BC234144BE}" type="parTrans" cxnId="{C04944F3-0BDD-489E-82FC-F12970CB1AC7}">
      <dgm:prSet/>
      <dgm:spPr/>
      <dgm:t>
        <a:bodyPr/>
        <a:lstStyle/>
        <a:p>
          <a:endParaRPr lang="da-DK"/>
        </a:p>
      </dgm:t>
    </dgm:pt>
    <dgm:pt modelId="{A6B9AEDB-DE6A-45F2-A780-E0EC8C873372}" type="sibTrans" cxnId="{C04944F3-0BDD-489E-82FC-F12970CB1AC7}">
      <dgm:prSet/>
      <dgm:spPr/>
      <dgm:t>
        <a:bodyPr/>
        <a:lstStyle/>
        <a:p>
          <a:endParaRPr lang="da-DK"/>
        </a:p>
      </dgm:t>
    </dgm:pt>
    <dgm:pt modelId="{6DB8615D-823A-465E-8151-F4DFCCFC4E52}">
      <dgm:prSet/>
      <dgm:spPr/>
      <dgm:t>
        <a:bodyPr/>
        <a:lstStyle/>
        <a:p>
          <a:r>
            <a:rPr lang="en-US" smtClean="0"/>
            <a:t>Research standards for different biobank types</a:t>
          </a:r>
          <a:endParaRPr lang="en-US" dirty="0"/>
        </a:p>
      </dgm:t>
    </dgm:pt>
    <dgm:pt modelId="{E1876BDF-E501-4652-8111-B2A668DAE4B1}" type="parTrans" cxnId="{B6D01E66-94DA-4A22-9B3B-A9EFD1D0FCC8}">
      <dgm:prSet/>
      <dgm:spPr/>
      <dgm:t>
        <a:bodyPr/>
        <a:lstStyle/>
        <a:p>
          <a:endParaRPr lang="en-GB"/>
        </a:p>
      </dgm:t>
    </dgm:pt>
    <dgm:pt modelId="{9CA58E4F-66EF-46F9-9E81-6CA722F3C9B9}" type="sibTrans" cxnId="{B6D01E66-94DA-4A22-9B3B-A9EFD1D0FCC8}">
      <dgm:prSet/>
      <dgm:spPr/>
      <dgm:t>
        <a:bodyPr/>
        <a:lstStyle/>
        <a:p>
          <a:endParaRPr lang="en-GB"/>
        </a:p>
      </dgm:t>
    </dgm:pt>
    <dgm:pt modelId="{1D652EF2-5E3F-43A6-9605-3783FFBCBF48}">
      <dgm:prSet/>
      <dgm:spPr/>
      <dgm:t>
        <a:bodyPr/>
        <a:lstStyle/>
        <a:p>
          <a:r>
            <a:rPr lang="en-US" dirty="0" smtClean="0"/>
            <a:t>Documentation of loan and on-demand requests of GR </a:t>
          </a:r>
          <a:endParaRPr lang="en-US" dirty="0"/>
        </a:p>
      </dgm:t>
    </dgm:pt>
    <dgm:pt modelId="{7D4F5488-3AF1-4B63-8802-65BF9A4FCA09}" type="parTrans" cxnId="{421593B0-E2C2-4658-9C3C-52B6BCF4B8B6}">
      <dgm:prSet/>
      <dgm:spPr/>
      <dgm:t>
        <a:bodyPr/>
        <a:lstStyle/>
        <a:p>
          <a:endParaRPr lang="en-GB"/>
        </a:p>
      </dgm:t>
    </dgm:pt>
    <dgm:pt modelId="{EFDF9D56-89F5-4BC8-BBDE-FC2EDB500B79}" type="sibTrans" cxnId="{421593B0-E2C2-4658-9C3C-52B6BCF4B8B6}">
      <dgm:prSet/>
      <dgm:spPr/>
      <dgm:t>
        <a:bodyPr/>
        <a:lstStyle/>
        <a:p>
          <a:endParaRPr lang="en-GB"/>
        </a:p>
      </dgm:t>
    </dgm:pt>
    <dgm:pt modelId="{178165F6-CDA7-4D92-8F73-D3A858BC3629}">
      <dgm:prSet/>
      <dgm:spPr/>
      <dgm:t>
        <a:bodyPr/>
        <a:lstStyle/>
        <a:p>
          <a:pPr marL="180975" indent="-180975" defTabSz="844550">
            <a:lnSpc>
              <a:spcPct val="90000"/>
            </a:lnSpc>
            <a:spcBef>
              <a:spcPct val="0"/>
            </a:spcBef>
            <a:spcAft>
              <a:spcPct val="15000"/>
            </a:spcAft>
            <a:buNone/>
          </a:pPr>
          <a:r>
            <a:rPr lang="en-US" dirty="0" smtClean="0"/>
            <a:t>Integration </a:t>
          </a:r>
          <a:r>
            <a:rPr lang="en-US" smtClean="0"/>
            <a:t>with CETAF’s </a:t>
          </a:r>
          <a:r>
            <a:rPr lang="en-US" dirty="0" err="1" smtClean="0"/>
            <a:t>CoC</a:t>
          </a:r>
          <a:endParaRPr lang="en-US" dirty="0"/>
        </a:p>
      </dgm:t>
    </dgm:pt>
    <dgm:pt modelId="{C8F803CA-0886-476F-B647-7605BF28A9E7}" type="parTrans" cxnId="{6E1995D3-EEAA-490F-A526-415CA3D5F031}">
      <dgm:prSet/>
      <dgm:spPr/>
      <dgm:t>
        <a:bodyPr/>
        <a:lstStyle/>
        <a:p>
          <a:endParaRPr lang="en-GB"/>
        </a:p>
      </dgm:t>
    </dgm:pt>
    <dgm:pt modelId="{B94E3D5B-5C1A-4332-B05F-AAF08BA5F6BD}" type="sibTrans" cxnId="{6E1995D3-EEAA-490F-A526-415CA3D5F031}">
      <dgm:prSet/>
      <dgm:spPr/>
      <dgm:t>
        <a:bodyPr/>
        <a:lstStyle/>
        <a:p>
          <a:endParaRPr lang="en-GB"/>
        </a:p>
      </dgm:t>
    </dgm:pt>
    <dgm:pt modelId="{3C582178-8348-442A-B559-8AEA2F515276}">
      <dgm:prSet phldrT="[Text]"/>
      <dgm:spPr>
        <a:ln w="50800">
          <a:solidFill>
            <a:schemeClr val="tx1"/>
          </a:solidFill>
        </a:ln>
      </dgm:spPr>
      <dgm:t>
        <a:bodyPr/>
        <a:lstStyle/>
        <a:p>
          <a:r>
            <a:rPr lang="en-US" dirty="0" smtClean="0"/>
            <a:t>GGBN/Zoological Research Museum Alexander Koenig</a:t>
          </a:r>
          <a:endParaRPr lang="en-US" dirty="0"/>
        </a:p>
      </dgm:t>
    </dgm:pt>
    <dgm:pt modelId="{0221B8B1-E3A1-408D-B2B1-426C35E4588A}" type="parTrans" cxnId="{CB42AAD0-B091-4C5F-85A0-A84F8342D088}">
      <dgm:prSet/>
      <dgm:spPr/>
      <dgm:t>
        <a:bodyPr/>
        <a:lstStyle/>
        <a:p>
          <a:endParaRPr lang="da-DK"/>
        </a:p>
      </dgm:t>
    </dgm:pt>
    <dgm:pt modelId="{6B06E708-C0E4-4335-8FB6-E49742B6E2B0}" type="sibTrans" cxnId="{CB42AAD0-B091-4C5F-85A0-A84F8342D088}">
      <dgm:prSet/>
      <dgm:spPr/>
      <dgm:t>
        <a:bodyPr/>
        <a:lstStyle/>
        <a:p>
          <a:endParaRPr lang="da-DK"/>
        </a:p>
      </dgm:t>
    </dgm:pt>
    <dgm:pt modelId="{29BE163E-6195-451F-8E4D-3BE5B807F853}">
      <dgm:prSet/>
      <dgm:spPr/>
      <dgm:t>
        <a:bodyPr/>
        <a:lstStyle/>
        <a:p>
          <a:r>
            <a:rPr lang="en-US" dirty="0" smtClean="0"/>
            <a:t>Integrate traditional collections with environmental specimen collections</a:t>
          </a:r>
          <a:endParaRPr lang="en-US" dirty="0"/>
        </a:p>
      </dgm:t>
    </dgm:pt>
    <dgm:pt modelId="{738FA582-4E69-4EE9-9053-51B7D79E4537}" type="parTrans" cxnId="{88E6C640-46EE-4BA9-84D6-A396BA7F63F8}">
      <dgm:prSet/>
      <dgm:spPr/>
      <dgm:t>
        <a:bodyPr/>
        <a:lstStyle/>
        <a:p>
          <a:endParaRPr lang="da-DK"/>
        </a:p>
      </dgm:t>
    </dgm:pt>
    <dgm:pt modelId="{08D40F77-ECB9-4A32-A88F-40AC442B9E07}" type="sibTrans" cxnId="{88E6C640-46EE-4BA9-84D6-A396BA7F63F8}">
      <dgm:prSet/>
      <dgm:spPr/>
      <dgm:t>
        <a:bodyPr/>
        <a:lstStyle/>
        <a:p>
          <a:endParaRPr lang="da-DK"/>
        </a:p>
      </dgm:t>
    </dgm:pt>
    <dgm:pt modelId="{F2A18FC6-39CA-4CAC-A98B-D2D1E07A5D7D}">
      <dgm:prSet phldrT="[Text]"/>
      <dgm:spPr>
        <a:ln w="50800">
          <a:solidFill>
            <a:schemeClr val="tx1"/>
          </a:solidFill>
        </a:ln>
      </dgm:spPr>
      <dgm:t>
        <a:bodyPr/>
        <a:lstStyle/>
        <a:p>
          <a:pPr marL="180975" indent="-180975" defTabSz="844550">
            <a:lnSpc>
              <a:spcPct val="90000"/>
            </a:lnSpc>
            <a:spcBef>
              <a:spcPct val="0"/>
            </a:spcBef>
            <a:spcAft>
              <a:spcPct val="15000"/>
            </a:spcAft>
            <a:buNone/>
          </a:pPr>
          <a:r>
            <a:rPr lang="en-US" dirty="0" smtClean="0"/>
            <a:t>Landscape analysis for other options than IPEN </a:t>
          </a:r>
          <a:endParaRPr lang="en-US" dirty="0"/>
        </a:p>
      </dgm:t>
    </dgm:pt>
    <dgm:pt modelId="{5966CF44-E29C-4C88-AC1A-48CDE4D89DEB}" type="parTrans" cxnId="{F77A356D-DC51-46A3-9EB7-7871D88A640A}">
      <dgm:prSet/>
      <dgm:spPr/>
      <dgm:t>
        <a:bodyPr/>
        <a:lstStyle/>
        <a:p>
          <a:endParaRPr lang="de-DE"/>
        </a:p>
      </dgm:t>
    </dgm:pt>
    <dgm:pt modelId="{963C7337-6484-4DC2-AE17-4DEECA246CDF}" type="sibTrans" cxnId="{F77A356D-DC51-46A3-9EB7-7871D88A640A}">
      <dgm:prSet/>
      <dgm:spPr/>
      <dgm:t>
        <a:bodyPr/>
        <a:lstStyle/>
        <a:p>
          <a:endParaRPr lang="de-DE"/>
        </a:p>
      </dgm:t>
    </dgm:pt>
    <dgm:pt modelId="{D87BED67-81A6-4D17-8D17-E76427E1E33B}" type="pres">
      <dgm:prSet presAssocID="{C032F1C4-CE23-4B17-8F24-BE6AC62B5DD2}" presName="Name0" presStyleCnt="0">
        <dgm:presLayoutVars>
          <dgm:dir/>
          <dgm:animLvl val="lvl"/>
          <dgm:resizeHandles val="exact"/>
        </dgm:presLayoutVars>
      </dgm:prSet>
      <dgm:spPr/>
      <dgm:t>
        <a:bodyPr/>
        <a:lstStyle/>
        <a:p>
          <a:endParaRPr lang="en-GB"/>
        </a:p>
      </dgm:t>
    </dgm:pt>
    <dgm:pt modelId="{3B4AE95A-9591-421D-A73D-8C752F096023}" type="pres">
      <dgm:prSet presAssocID="{75151AD3-56D0-4892-9CC3-0245E0F61F03}" presName="composite" presStyleCnt="0"/>
      <dgm:spPr/>
      <dgm:t>
        <a:bodyPr/>
        <a:lstStyle/>
        <a:p>
          <a:endParaRPr lang="en-GB"/>
        </a:p>
      </dgm:t>
    </dgm:pt>
    <dgm:pt modelId="{BD651282-0938-422C-9E95-11E748D01F8C}" type="pres">
      <dgm:prSet presAssocID="{75151AD3-56D0-4892-9CC3-0245E0F61F03}" presName="parTx" presStyleLbl="alignNode1" presStyleIdx="0" presStyleCnt="3">
        <dgm:presLayoutVars>
          <dgm:chMax val="0"/>
          <dgm:chPref val="0"/>
          <dgm:bulletEnabled val="1"/>
        </dgm:presLayoutVars>
      </dgm:prSet>
      <dgm:spPr/>
      <dgm:t>
        <a:bodyPr/>
        <a:lstStyle/>
        <a:p>
          <a:endParaRPr lang="en-GB"/>
        </a:p>
      </dgm:t>
    </dgm:pt>
    <dgm:pt modelId="{9B31B566-F93C-4932-9C27-2AC260B106B4}" type="pres">
      <dgm:prSet presAssocID="{75151AD3-56D0-4892-9CC3-0245E0F61F03}" presName="desTx" presStyleLbl="alignAccFollowNode1" presStyleIdx="0" presStyleCnt="3">
        <dgm:presLayoutVars>
          <dgm:bulletEnabled val="1"/>
        </dgm:presLayoutVars>
      </dgm:prSet>
      <dgm:spPr/>
      <dgm:t>
        <a:bodyPr/>
        <a:lstStyle/>
        <a:p>
          <a:endParaRPr lang="en-GB"/>
        </a:p>
      </dgm:t>
    </dgm:pt>
    <dgm:pt modelId="{B63729D6-F3DB-48E7-93F1-D6F50BEF5888}" type="pres">
      <dgm:prSet presAssocID="{8D6B5241-E3C8-447A-AED6-C9C8EC5B134E}" presName="space" presStyleCnt="0"/>
      <dgm:spPr/>
      <dgm:t>
        <a:bodyPr/>
        <a:lstStyle/>
        <a:p>
          <a:endParaRPr lang="en-GB"/>
        </a:p>
      </dgm:t>
    </dgm:pt>
    <dgm:pt modelId="{72AAB9C0-3B52-40E5-B9E7-00904F9DBA3A}" type="pres">
      <dgm:prSet presAssocID="{C8B9AACC-6090-4E93-B112-FEF419B2C8C0}" presName="composite" presStyleCnt="0"/>
      <dgm:spPr/>
      <dgm:t>
        <a:bodyPr/>
        <a:lstStyle/>
        <a:p>
          <a:endParaRPr lang="en-GB"/>
        </a:p>
      </dgm:t>
    </dgm:pt>
    <dgm:pt modelId="{7C161E6A-A933-4F26-AC69-DB5355D2DFE6}" type="pres">
      <dgm:prSet presAssocID="{C8B9AACC-6090-4E93-B112-FEF419B2C8C0}" presName="parTx" presStyleLbl="alignNode1" presStyleIdx="1" presStyleCnt="3">
        <dgm:presLayoutVars>
          <dgm:chMax val="0"/>
          <dgm:chPref val="0"/>
          <dgm:bulletEnabled val="1"/>
        </dgm:presLayoutVars>
      </dgm:prSet>
      <dgm:spPr/>
      <dgm:t>
        <a:bodyPr/>
        <a:lstStyle/>
        <a:p>
          <a:endParaRPr lang="en-GB"/>
        </a:p>
      </dgm:t>
    </dgm:pt>
    <dgm:pt modelId="{571D68AB-B350-4D5C-AB6A-ABC40C2D8986}" type="pres">
      <dgm:prSet presAssocID="{C8B9AACC-6090-4E93-B112-FEF419B2C8C0}" presName="desTx" presStyleLbl="alignAccFollowNode1" presStyleIdx="1" presStyleCnt="3">
        <dgm:presLayoutVars>
          <dgm:bulletEnabled val="1"/>
        </dgm:presLayoutVars>
      </dgm:prSet>
      <dgm:spPr/>
      <dgm:t>
        <a:bodyPr/>
        <a:lstStyle/>
        <a:p>
          <a:endParaRPr lang="en-GB"/>
        </a:p>
      </dgm:t>
    </dgm:pt>
    <dgm:pt modelId="{F7B218AC-2FBD-4F6D-AFE8-3263399BC2F7}" type="pres">
      <dgm:prSet presAssocID="{189DEA9E-C25E-4034-8501-E0959F0E50DA}" presName="space" presStyleCnt="0"/>
      <dgm:spPr/>
      <dgm:t>
        <a:bodyPr/>
        <a:lstStyle/>
        <a:p>
          <a:endParaRPr lang="en-GB"/>
        </a:p>
      </dgm:t>
    </dgm:pt>
    <dgm:pt modelId="{F7101213-BF46-4FD5-9C2C-E1DDF6F4C64B}" type="pres">
      <dgm:prSet presAssocID="{C5E6BC8D-1A4E-42C8-8E2C-7EC17FC2E1D1}" presName="composite" presStyleCnt="0"/>
      <dgm:spPr/>
      <dgm:t>
        <a:bodyPr/>
        <a:lstStyle/>
        <a:p>
          <a:endParaRPr lang="en-GB"/>
        </a:p>
      </dgm:t>
    </dgm:pt>
    <dgm:pt modelId="{98493B2B-A905-429A-BAEF-6EBFD0668D83}" type="pres">
      <dgm:prSet presAssocID="{C5E6BC8D-1A4E-42C8-8E2C-7EC17FC2E1D1}" presName="parTx" presStyleLbl="alignNode1" presStyleIdx="2" presStyleCnt="3">
        <dgm:presLayoutVars>
          <dgm:chMax val="0"/>
          <dgm:chPref val="0"/>
          <dgm:bulletEnabled val="1"/>
        </dgm:presLayoutVars>
      </dgm:prSet>
      <dgm:spPr/>
      <dgm:t>
        <a:bodyPr/>
        <a:lstStyle/>
        <a:p>
          <a:endParaRPr lang="en-GB"/>
        </a:p>
      </dgm:t>
    </dgm:pt>
    <dgm:pt modelId="{875AD089-2E66-469E-88C2-DFFE8330212E}" type="pres">
      <dgm:prSet presAssocID="{C5E6BC8D-1A4E-42C8-8E2C-7EC17FC2E1D1}" presName="desTx" presStyleLbl="alignAccFollowNode1" presStyleIdx="2" presStyleCnt="3">
        <dgm:presLayoutVars>
          <dgm:bulletEnabled val="1"/>
        </dgm:presLayoutVars>
      </dgm:prSet>
      <dgm:spPr/>
      <dgm:t>
        <a:bodyPr/>
        <a:lstStyle/>
        <a:p>
          <a:endParaRPr lang="en-GB"/>
        </a:p>
      </dgm:t>
    </dgm:pt>
  </dgm:ptLst>
  <dgm:cxnLst>
    <dgm:cxn modelId="{8148B23B-449E-4260-A755-F226C8D4051B}" type="presOf" srcId="{1D652EF2-5E3F-43A6-9605-3783FFBCBF48}" destId="{571D68AB-B350-4D5C-AB6A-ABC40C2D8986}" srcOrd="0" destOrd="3" presId="urn:microsoft.com/office/officeart/2005/8/layout/hList1"/>
    <dgm:cxn modelId="{55AEA86D-49FC-4A0F-BBC7-BAD08F55302A}" type="presOf" srcId="{C257DA5C-23F6-4337-9B3B-CDE4C1186F4A}" destId="{571D68AB-B350-4D5C-AB6A-ABC40C2D8986}" srcOrd="0" destOrd="1" presId="urn:microsoft.com/office/officeart/2005/8/layout/hList1"/>
    <dgm:cxn modelId="{098BF377-7A6B-4319-9EE2-DCCA72CA47F9}" type="presOf" srcId="{C5E6BC8D-1A4E-42C8-8E2C-7EC17FC2E1D1}" destId="{98493B2B-A905-429A-BAEF-6EBFD0668D83}" srcOrd="0" destOrd="0" presId="urn:microsoft.com/office/officeart/2005/8/layout/hList1"/>
    <dgm:cxn modelId="{B6D01E66-94DA-4A22-9B3B-A9EFD1D0FCC8}" srcId="{75151AD3-56D0-4892-9CC3-0245E0F61F03}" destId="{6DB8615D-823A-465E-8151-F4DFCCFC4E52}" srcOrd="2" destOrd="0" parTransId="{E1876BDF-E501-4652-8111-B2A668DAE4B1}" sibTransId="{9CA58E4F-66EF-46F9-9E81-6CA722F3C9B9}"/>
    <dgm:cxn modelId="{6E1995D3-EEAA-490F-A526-415CA3D5F031}" srcId="{C5E6BC8D-1A4E-42C8-8E2C-7EC17FC2E1D1}" destId="{178165F6-CDA7-4D92-8F73-D3A858BC3629}" srcOrd="4" destOrd="0" parTransId="{C8F803CA-0886-476F-B647-7605BF28A9E7}" sibTransId="{B94E3D5B-5C1A-4332-B05F-AAF08BA5F6BD}"/>
    <dgm:cxn modelId="{586B6C18-C04F-4E17-9A42-B3BA386F4BE2}" srcId="{C5E6BC8D-1A4E-42C8-8E2C-7EC17FC2E1D1}" destId="{30A7956B-D58E-499A-817A-5AD555E4CE04}" srcOrd="6" destOrd="0" parTransId="{3090A1D5-4A45-49CB-8D53-83E14012D91C}" sibTransId="{00591E76-F918-474C-B0C1-C8EA6448625A}"/>
    <dgm:cxn modelId="{23E57D10-06DC-4706-94EC-4DA23BB509F4}" type="presOf" srcId="{C923180A-1F5E-4EDF-B1B4-BF296491DA39}" destId="{571D68AB-B350-4D5C-AB6A-ABC40C2D8986}" srcOrd="0" destOrd="0" presId="urn:microsoft.com/office/officeart/2005/8/layout/hList1"/>
    <dgm:cxn modelId="{EFAA76A5-ED43-4B09-9B82-F1DA8AC1FACF}" type="presOf" srcId="{C032F1C4-CE23-4B17-8F24-BE6AC62B5DD2}" destId="{D87BED67-81A6-4D17-8D17-E76427E1E33B}" srcOrd="0" destOrd="0" presId="urn:microsoft.com/office/officeart/2005/8/layout/hList1"/>
    <dgm:cxn modelId="{37103716-AE3F-4AD9-BC60-628A60F67459}" type="presOf" srcId="{DD879645-BB58-407B-A47E-D1FA7C57DE19}" destId="{9B31B566-F93C-4932-9C27-2AC260B106B4}" srcOrd="0" destOrd="0" presId="urn:microsoft.com/office/officeart/2005/8/layout/hList1"/>
    <dgm:cxn modelId="{3C38D72E-6E71-4FBF-BBFF-31BA988D05F2}" type="presOf" srcId="{30A7956B-D58E-499A-817A-5AD555E4CE04}" destId="{875AD089-2E66-469E-88C2-DFFE8330212E}" srcOrd="0" destOrd="6" presId="urn:microsoft.com/office/officeart/2005/8/layout/hList1"/>
    <dgm:cxn modelId="{359A9862-56FB-4A40-B5E2-94D131D9F83C}" type="presOf" srcId="{6DB8615D-823A-465E-8151-F4DFCCFC4E52}" destId="{9B31B566-F93C-4932-9C27-2AC260B106B4}" srcOrd="0" destOrd="2" presId="urn:microsoft.com/office/officeart/2005/8/layout/hList1"/>
    <dgm:cxn modelId="{421593B0-E2C2-4658-9C3C-52B6BCF4B8B6}" srcId="{C8B9AACC-6090-4E93-B112-FEF419B2C8C0}" destId="{1D652EF2-5E3F-43A6-9605-3783FFBCBF48}" srcOrd="3" destOrd="0" parTransId="{7D4F5488-3AF1-4B63-8802-65BF9A4FCA09}" sibTransId="{EFDF9D56-89F5-4BC8-BBDE-FC2EDB500B79}"/>
    <dgm:cxn modelId="{38503009-6B22-42EC-8626-1FD165AE7ECF}" type="presOf" srcId="{82838716-F20B-48DB-8BB2-41ECEA9D189A}" destId="{9B31B566-F93C-4932-9C27-2AC260B106B4}" srcOrd="0" destOrd="4" presId="urn:microsoft.com/office/officeart/2005/8/layout/hList1"/>
    <dgm:cxn modelId="{F0AB778E-DFF0-40BB-ABF6-01C7669051E6}" type="presOf" srcId="{F261EBB7-51BA-4CDD-90A0-7C7E91EE8EDB}" destId="{875AD089-2E66-469E-88C2-DFFE8330212E}" srcOrd="0" destOrd="2" presId="urn:microsoft.com/office/officeart/2005/8/layout/hList1"/>
    <dgm:cxn modelId="{E4F42334-EB63-40DE-94BB-2D0F07F5D639}" srcId="{C5E6BC8D-1A4E-42C8-8E2C-7EC17FC2E1D1}" destId="{09E2EDBB-FB3E-4B60-875C-23AF617F3985}" srcOrd="0" destOrd="0" parTransId="{E5138E13-E922-4691-9380-87EA04CDF907}" sibTransId="{12A8F3F2-3EA0-4A05-ADCA-5CBAB885E305}"/>
    <dgm:cxn modelId="{CB42AAD0-B091-4C5F-85A0-A84F8342D088}" srcId="{75151AD3-56D0-4892-9CC3-0245E0F61F03}" destId="{3C582178-8348-442A-B559-8AEA2F515276}" srcOrd="1" destOrd="0" parTransId="{0221B8B1-E3A1-408D-B2B1-426C35E4588A}" sibTransId="{6B06E708-C0E4-4335-8FB6-E49742B6E2B0}"/>
    <dgm:cxn modelId="{C04944F3-0BDD-489E-82FC-F12970CB1AC7}" srcId="{75151AD3-56D0-4892-9CC3-0245E0F61F03}" destId="{82838716-F20B-48DB-8BB2-41ECEA9D189A}" srcOrd="4" destOrd="0" parTransId="{7B71BE52-01DD-4475-9982-89BC234144BE}" sibTransId="{A6B9AEDB-DE6A-45F2-A780-E0EC8C873372}"/>
    <dgm:cxn modelId="{F77A356D-DC51-46A3-9EB7-7871D88A640A}" srcId="{C5E6BC8D-1A4E-42C8-8E2C-7EC17FC2E1D1}" destId="{F2A18FC6-39CA-4CAC-A98B-D2D1E07A5D7D}" srcOrd="3" destOrd="0" parTransId="{5966CF44-E29C-4C88-AC1A-48CDE4D89DEB}" sibTransId="{963C7337-6484-4DC2-AE17-4DEECA246CDF}"/>
    <dgm:cxn modelId="{0839064A-C0A4-4793-98C9-AD59CECDA429}" srcId="{C032F1C4-CE23-4B17-8F24-BE6AC62B5DD2}" destId="{C8B9AACC-6090-4E93-B112-FEF419B2C8C0}" srcOrd="1" destOrd="0" parTransId="{A7E617ED-9935-4663-8F3F-C5929E3D596D}" sibTransId="{189DEA9E-C25E-4034-8501-E0959F0E50DA}"/>
    <dgm:cxn modelId="{88E6C640-46EE-4BA9-84D6-A396BA7F63F8}" srcId="{75151AD3-56D0-4892-9CC3-0245E0F61F03}" destId="{29BE163E-6195-451F-8E4D-3BE5B807F853}" srcOrd="3" destOrd="0" parTransId="{738FA582-4E69-4EE9-9053-51B7D79E4537}" sibTransId="{08D40F77-ECB9-4A32-A88F-40AC442B9E07}"/>
    <dgm:cxn modelId="{B1A2059B-4EA2-41F2-B311-2C6168038445}" type="presOf" srcId="{75151AD3-56D0-4892-9CC3-0245E0F61F03}" destId="{BD651282-0938-422C-9E95-11E748D01F8C}" srcOrd="0" destOrd="0" presId="urn:microsoft.com/office/officeart/2005/8/layout/hList1"/>
    <dgm:cxn modelId="{4851F9BB-9201-47ED-9B95-D01C93A0FA33}" type="presOf" srcId="{09E2EDBB-FB3E-4B60-875C-23AF617F3985}" destId="{875AD089-2E66-469E-88C2-DFFE8330212E}" srcOrd="0" destOrd="0" presId="urn:microsoft.com/office/officeart/2005/8/layout/hList1"/>
    <dgm:cxn modelId="{1ED2CBEF-F7E4-4BB5-89A0-29ED431F0F75}" type="presOf" srcId="{1FB7C140-BD25-4A64-92B7-0B43D280A18E}" destId="{875AD089-2E66-469E-88C2-DFFE8330212E}" srcOrd="0" destOrd="5" presId="urn:microsoft.com/office/officeart/2005/8/layout/hList1"/>
    <dgm:cxn modelId="{BCE5DB3A-467D-498D-996F-34F511A90A5C}" srcId="{C8B9AACC-6090-4E93-B112-FEF419B2C8C0}" destId="{C923180A-1F5E-4EDF-B1B4-BF296491DA39}" srcOrd="0" destOrd="0" parTransId="{64CF54F0-ABE1-4118-8E0E-503764491476}" sibTransId="{EAFD4255-150B-483D-854A-FCFF3E1C3818}"/>
    <dgm:cxn modelId="{669E1090-53B7-48FF-98C0-45E2A352AE4D}" srcId="{C8B9AACC-6090-4E93-B112-FEF419B2C8C0}" destId="{C257DA5C-23F6-4337-9B3B-CDE4C1186F4A}" srcOrd="1" destOrd="0" parTransId="{8EE9ACCF-9CF6-4647-B5F2-300EA0215640}" sibTransId="{F4BEE817-67A7-4799-B50A-B05AC365C4FC}"/>
    <dgm:cxn modelId="{582D5214-959B-44A5-AAA2-ACD0CB7A7983}" type="presOf" srcId="{9B7C24AB-5B8A-4EF1-9418-68D154118394}" destId="{875AD089-2E66-469E-88C2-DFFE8330212E}" srcOrd="0" destOrd="1" presId="urn:microsoft.com/office/officeart/2005/8/layout/hList1"/>
    <dgm:cxn modelId="{B3DE65D2-24BB-4268-AA0A-53ADA4D0C0D3}" srcId="{C032F1C4-CE23-4B17-8F24-BE6AC62B5DD2}" destId="{75151AD3-56D0-4892-9CC3-0245E0F61F03}" srcOrd="0" destOrd="0" parTransId="{251E6184-4BAA-4DDB-A10B-FABA4B4EC6AC}" sibTransId="{8D6B5241-E3C8-447A-AED6-C9C8EC5B134E}"/>
    <dgm:cxn modelId="{B8151A82-97B0-4A6B-96BC-6914694D949A}" srcId="{C032F1C4-CE23-4B17-8F24-BE6AC62B5DD2}" destId="{C5E6BC8D-1A4E-42C8-8E2C-7EC17FC2E1D1}" srcOrd="2" destOrd="0" parTransId="{D540C9D5-0D0F-4ED0-A8C6-5122EF89E0B8}" sibTransId="{3984F889-9155-4B34-8DCE-A8EECAF129A9}"/>
    <dgm:cxn modelId="{77382391-D1CF-4773-AB4A-7536630B2242}" srcId="{C8B9AACC-6090-4E93-B112-FEF419B2C8C0}" destId="{28E5D08B-4642-403B-9D60-E1872BBB9039}" srcOrd="2" destOrd="0" parTransId="{B9E7EA21-F9FB-4D2D-81BA-FF59470EA8FC}" sibTransId="{8AD03F5A-A43D-4CDD-8DEC-A788730F406F}"/>
    <dgm:cxn modelId="{31DE78C4-8098-4221-8228-7C30A3EE7889}" srcId="{C5E6BC8D-1A4E-42C8-8E2C-7EC17FC2E1D1}" destId="{F261EBB7-51BA-4CDD-90A0-7C7E91EE8EDB}" srcOrd="2" destOrd="0" parTransId="{A3E44CBE-6791-4AF9-96DE-39B87DB08A72}" sibTransId="{0CEC4A4B-0136-48CC-9570-7D9A30A24974}"/>
    <dgm:cxn modelId="{2C4D8479-875A-41B9-993B-09C73FA49712}" type="presOf" srcId="{F2A18FC6-39CA-4CAC-A98B-D2D1E07A5D7D}" destId="{875AD089-2E66-469E-88C2-DFFE8330212E}" srcOrd="0" destOrd="3" presId="urn:microsoft.com/office/officeart/2005/8/layout/hList1"/>
    <dgm:cxn modelId="{F3C6D165-F922-440B-A763-1BB2B7AC5973}" type="presOf" srcId="{3C582178-8348-442A-B559-8AEA2F515276}" destId="{9B31B566-F93C-4932-9C27-2AC260B106B4}" srcOrd="0" destOrd="1" presId="urn:microsoft.com/office/officeart/2005/8/layout/hList1"/>
    <dgm:cxn modelId="{6B2D842D-F6D6-4BE0-8A13-1AAE63C4D27D}" type="presOf" srcId="{29BE163E-6195-451F-8E4D-3BE5B807F853}" destId="{9B31B566-F93C-4932-9C27-2AC260B106B4}" srcOrd="0" destOrd="3" presId="urn:microsoft.com/office/officeart/2005/8/layout/hList1"/>
    <dgm:cxn modelId="{E26EA95A-5D05-4431-8487-064F9C6C66F7}" type="presOf" srcId="{C8B9AACC-6090-4E93-B112-FEF419B2C8C0}" destId="{7C161E6A-A933-4F26-AC69-DB5355D2DFE6}" srcOrd="0" destOrd="0" presId="urn:microsoft.com/office/officeart/2005/8/layout/hList1"/>
    <dgm:cxn modelId="{C2E83E4B-E1FA-4DBD-BCDC-9FF085EB4DEF}" type="presOf" srcId="{28E5D08B-4642-403B-9D60-E1872BBB9039}" destId="{571D68AB-B350-4D5C-AB6A-ABC40C2D8986}" srcOrd="0" destOrd="2" presId="urn:microsoft.com/office/officeart/2005/8/layout/hList1"/>
    <dgm:cxn modelId="{E0E559EE-F745-4296-9764-8F9C3499296E}" srcId="{75151AD3-56D0-4892-9CC3-0245E0F61F03}" destId="{DD879645-BB58-407B-A47E-D1FA7C57DE19}" srcOrd="0" destOrd="0" parTransId="{DF9B7292-02E2-428F-9384-E2F91AD9145A}" sibTransId="{888118AD-0CFE-47C8-B0CF-5D705BEE4271}"/>
    <dgm:cxn modelId="{990158B8-552A-4317-98A7-129B83035944}" type="presOf" srcId="{178165F6-CDA7-4D92-8F73-D3A858BC3629}" destId="{875AD089-2E66-469E-88C2-DFFE8330212E}" srcOrd="0" destOrd="4" presId="urn:microsoft.com/office/officeart/2005/8/layout/hList1"/>
    <dgm:cxn modelId="{C5D3BE8F-DD2E-4E96-A832-DFB4A5014AB7}" srcId="{C5E6BC8D-1A4E-42C8-8E2C-7EC17FC2E1D1}" destId="{1FB7C140-BD25-4A64-92B7-0B43D280A18E}" srcOrd="5" destOrd="0" parTransId="{EDEB860C-6D88-4086-A74B-C8FC535795E8}" sibTransId="{53C37998-9F1B-4FA8-8D3D-0821C142D98B}"/>
    <dgm:cxn modelId="{DA318868-A2E6-42D9-BC0E-F3F9707275FC}" srcId="{C5E6BC8D-1A4E-42C8-8E2C-7EC17FC2E1D1}" destId="{9B7C24AB-5B8A-4EF1-9418-68D154118394}" srcOrd="1" destOrd="0" parTransId="{193E5684-3660-4A8A-8160-497040CC3924}" sibTransId="{7DBDF3CD-443B-4440-81F5-E8D20EE17423}"/>
    <dgm:cxn modelId="{F486A311-6E8A-4420-9AE1-644D3EA9D353}" type="presParOf" srcId="{D87BED67-81A6-4D17-8D17-E76427E1E33B}" destId="{3B4AE95A-9591-421D-A73D-8C752F096023}" srcOrd="0" destOrd="0" presId="urn:microsoft.com/office/officeart/2005/8/layout/hList1"/>
    <dgm:cxn modelId="{F27B1728-8578-4C78-97CE-4FF9FCC89CDC}" type="presParOf" srcId="{3B4AE95A-9591-421D-A73D-8C752F096023}" destId="{BD651282-0938-422C-9E95-11E748D01F8C}" srcOrd="0" destOrd="0" presId="urn:microsoft.com/office/officeart/2005/8/layout/hList1"/>
    <dgm:cxn modelId="{9D60F58A-FF19-449E-8578-94CC6E0E7F48}" type="presParOf" srcId="{3B4AE95A-9591-421D-A73D-8C752F096023}" destId="{9B31B566-F93C-4932-9C27-2AC260B106B4}" srcOrd="1" destOrd="0" presId="urn:microsoft.com/office/officeart/2005/8/layout/hList1"/>
    <dgm:cxn modelId="{B1B97402-5D1D-4C42-BEAB-4D1CAE2C7459}" type="presParOf" srcId="{D87BED67-81A6-4D17-8D17-E76427E1E33B}" destId="{B63729D6-F3DB-48E7-93F1-D6F50BEF5888}" srcOrd="1" destOrd="0" presId="urn:microsoft.com/office/officeart/2005/8/layout/hList1"/>
    <dgm:cxn modelId="{1B48D780-5703-4893-BEE8-03DD7313BC7C}" type="presParOf" srcId="{D87BED67-81A6-4D17-8D17-E76427E1E33B}" destId="{72AAB9C0-3B52-40E5-B9E7-00904F9DBA3A}" srcOrd="2" destOrd="0" presId="urn:microsoft.com/office/officeart/2005/8/layout/hList1"/>
    <dgm:cxn modelId="{0F907679-6D64-4CA5-A8A4-9DB8B42BFBD8}" type="presParOf" srcId="{72AAB9C0-3B52-40E5-B9E7-00904F9DBA3A}" destId="{7C161E6A-A933-4F26-AC69-DB5355D2DFE6}" srcOrd="0" destOrd="0" presId="urn:microsoft.com/office/officeart/2005/8/layout/hList1"/>
    <dgm:cxn modelId="{E906B9A8-B4B2-47B2-804C-E39B0BDCE71A}" type="presParOf" srcId="{72AAB9C0-3B52-40E5-B9E7-00904F9DBA3A}" destId="{571D68AB-B350-4D5C-AB6A-ABC40C2D8986}" srcOrd="1" destOrd="0" presId="urn:microsoft.com/office/officeart/2005/8/layout/hList1"/>
    <dgm:cxn modelId="{2FD17F3F-8128-4633-9E97-3609B25BCB8C}" type="presParOf" srcId="{D87BED67-81A6-4D17-8D17-E76427E1E33B}" destId="{F7B218AC-2FBD-4F6D-AFE8-3263399BC2F7}" srcOrd="3" destOrd="0" presId="urn:microsoft.com/office/officeart/2005/8/layout/hList1"/>
    <dgm:cxn modelId="{7C91B0BD-9287-47CA-973F-B9EAAA2435EA}" type="presParOf" srcId="{D87BED67-81A6-4D17-8D17-E76427E1E33B}" destId="{F7101213-BF46-4FD5-9C2C-E1DDF6F4C64B}" srcOrd="4" destOrd="0" presId="urn:microsoft.com/office/officeart/2005/8/layout/hList1"/>
    <dgm:cxn modelId="{6A9D820A-0611-4DEA-B1EB-E63B9C45284E}" type="presParOf" srcId="{F7101213-BF46-4FD5-9C2C-E1DDF6F4C64B}" destId="{98493B2B-A905-429A-BAEF-6EBFD0668D83}" srcOrd="0" destOrd="0" presId="urn:microsoft.com/office/officeart/2005/8/layout/hList1"/>
    <dgm:cxn modelId="{752F6DE9-0677-4252-B2E1-0657553FABF1}" type="presParOf" srcId="{F7101213-BF46-4FD5-9C2C-E1DDF6F4C64B}" destId="{875AD089-2E66-469E-88C2-DFFE8330212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8E24D5-C142-4A4F-A715-A97E334D8FD5}">
      <dsp:nvSpPr>
        <dsp:cNvPr id="0" name=""/>
        <dsp:cNvSpPr/>
      </dsp:nvSpPr>
      <dsp:spPr>
        <a:xfrm>
          <a:off x="0" y="0"/>
          <a:ext cx="11322873" cy="1322920"/>
        </a:xfrm>
        <a:prstGeom prst="rect">
          <a:avLst/>
        </a:prstGeom>
        <a:solidFill>
          <a:srgbClr val="1F3C7A"/>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GB" sz="3600" kern="1200" dirty="0" smtClean="0"/>
            <a:t>Key </a:t>
          </a:r>
          <a:r>
            <a:rPr lang="en-GB" sz="3600" kern="1200" dirty="0"/>
            <a:t>vision + aspiration of </a:t>
          </a:r>
          <a:r>
            <a:rPr lang="en-GB" sz="3600" kern="1200" dirty="0" smtClean="0"/>
            <a:t>WP</a:t>
          </a:r>
          <a:endParaRPr lang="en-GB" sz="3600" kern="1200" dirty="0"/>
        </a:p>
      </dsp:txBody>
      <dsp:txXfrm>
        <a:off x="0" y="0"/>
        <a:ext cx="11322873" cy="1322920"/>
      </dsp:txXfrm>
    </dsp:sp>
    <dsp:sp modelId="{810B3C2B-7778-4FBB-8B71-6F8AC61491B1}">
      <dsp:nvSpPr>
        <dsp:cNvPr id="0" name=""/>
        <dsp:cNvSpPr/>
      </dsp:nvSpPr>
      <dsp:spPr>
        <a:xfrm>
          <a:off x="0" y="1322920"/>
          <a:ext cx="3770605" cy="2778133"/>
        </a:xfrm>
        <a:prstGeom prst="rect">
          <a:avLst/>
        </a:prstGeom>
        <a:solidFill>
          <a:srgbClr val="F6F8F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a:solidFill>
                <a:schemeClr val="tx1"/>
              </a:solidFill>
            </a:rPr>
            <a:t>Develop a landscape analysis of biodiversity and environmental biobank standards and practices </a:t>
          </a:r>
        </a:p>
      </dsp:txBody>
      <dsp:txXfrm>
        <a:off x="0" y="1322920"/>
        <a:ext cx="3770605" cy="2778133"/>
      </dsp:txXfrm>
    </dsp:sp>
    <dsp:sp modelId="{4A0DB99A-0F7C-48C4-8784-AB75AA6E8F29}">
      <dsp:nvSpPr>
        <dsp:cNvPr id="0" name=""/>
        <dsp:cNvSpPr/>
      </dsp:nvSpPr>
      <dsp:spPr>
        <a:xfrm>
          <a:off x="3776133" y="1322920"/>
          <a:ext cx="3770605" cy="2778133"/>
        </a:xfrm>
        <a:prstGeom prst="rect">
          <a:avLst/>
        </a:prstGeom>
        <a:solidFill>
          <a:srgbClr val="F6F8F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Define best practices for the use of molecular collections</a:t>
          </a:r>
        </a:p>
        <a:p>
          <a:pPr lvl="0" algn="ctr" defTabSz="1422400">
            <a:lnSpc>
              <a:spcPct val="90000"/>
            </a:lnSpc>
            <a:spcBef>
              <a:spcPct val="0"/>
            </a:spcBef>
            <a:spcAft>
              <a:spcPct val="35000"/>
            </a:spcAft>
          </a:pPr>
          <a:endParaRPr lang="en-GB" sz="3200" kern="1200" dirty="0">
            <a:solidFill>
              <a:schemeClr val="tx1"/>
            </a:solidFill>
          </a:endParaRPr>
        </a:p>
      </dsp:txBody>
      <dsp:txXfrm>
        <a:off x="3776133" y="1322920"/>
        <a:ext cx="3770605" cy="2778133"/>
      </dsp:txXfrm>
    </dsp:sp>
    <dsp:sp modelId="{DEA11802-4A5A-462E-B37D-7F5818E818C2}">
      <dsp:nvSpPr>
        <dsp:cNvPr id="0" name=""/>
        <dsp:cNvSpPr/>
      </dsp:nvSpPr>
      <dsp:spPr>
        <a:xfrm>
          <a:off x="7546739" y="1322920"/>
          <a:ext cx="3770605" cy="2778133"/>
        </a:xfrm>
        <a:prstGeom prst="rect">
          <a:avLst/>
        </a:prstGeom>
        <a:solidFill>
          <a:srgbClr val="F6F8F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tx1"/>
              </a:solidFill>
            </a:rPr>
            <a:t>Try to ease exchange of samples and related information while staying compliant with legislation and conventions</a:t>
          </a:r>
        </a:p>
      </dsp:txBody>
      <dsp:txXfrm>
        <a:off x="7546739" y="1322920"/>
        <a:ext cx="3770605" cy="2778133"/>
      </dsp:txXfrm>
    </dsp:sp>
    <dsp:sp modelId="{5E813947-DC6C-4088-B534-4E3EF8D905D9}">
      <dsp:nvSpPr>
        <dsp:cNvPr id="0" name=""/>
        <dsp:cNvSpPr/>
      </dsp:nvSpPr>
      <dsp:spPr>
        <a:xfrm>
          <a:off x="0" y="4101053"/>
          <a:ext cx="11322873" cy="308681"/>
        </a:xfrm>
        <a:prstGeom prst="rect">
          <a:avLst/>
        </a:prstGeom>
        <a:solidFill>
          <a:srgbClr val="1F3C7A"/>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651282-0938-422C-9E95-11E748D01F8C}">
      <dsp:nvSpPr>
        <dsp:cNvPr id="0" name=""/>
        <dsp:cNvSpPr/>
      </dsp:nvSpPr>
      <dsp:spPr>
        <a:xfrm>
          <a:off x="3572" y="135852"/>
          <a:ext cx="3482867" cy="518400"/>
        </a:xfrm>
        <a:prstGeom prst="rect">
          <a:avLst/>
        </a:prstGeom>
        <a:solidFill>
          <a:srgbClr val="F6F8FC"/>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smtClean="0"/>
            <a:t>Task 1 (NA3.1)</a:t>
          </a:r>
          <a:endParaRPr lang="en-US" sz="1800" kern="1200" dirty="0"/>
        </a:p>
      </dsp:txBody>
      <dsp:txXfrm>
        <a:off x="3572" y="135852"/>
        <a:ext cx="3482867" cy="518400"/>
      </dsp:txXfrm>
    </dsp:sp>
    <dsp:sp modelId="{9B31B566-F93C-4932-9C27-2AC260B106B4}">
      <dsp:nvSpPr>
        <dsp:cNvPr id="0" name=""/>
        <dsp:cNvSpPr/>
      </dsp:nvSpPr>
      <dsp:spPr>
        <a:xfrm>
          <a:off x="3572" y="654252"/>
          <a:ext cx="3482867" cy="3782953"/>
        </a:xfrm>
        <a:prstGeom prst="rect">
          <a:avLst/>
        </a:prstGeom>
        <a:solidFill>
          <a:schemeClr val="lt1">
            <a:alpha val="90000"/>
            <a:tint val="40000"/>
            <a:hueOff val="0"/>
            <a:satOff val="0"/>
            <a:lumOff val="0"/>
            <a:alphaOff val="0"/>
          </a:schemeClr>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Landscape analysis of biodiversity and environmental biobank standards and practices</a:t>
          </a:r>
          <a:endParaRPr lang="en-US" sz="1800" kern="1200" dirty="0"/>
        </a:p>
        <a:p>
          <a:pPr marL="171450" lvl="1" indent="-171450" algn="l" defTabSz="800100">
            <a:lnSpc>
              <a:spcPct val="90000"/>
            </a:lnSpc>
            <a:spcBef>
              <a:spcPct val="0"/>
            </a:spcBef>
            <a:spcAft>
              <a:spcPct val="15000"/>
            </a:spcAft>
            <a:buChar char="••"/>
          </a:pPr>
          <a:r>
            <a:rPr lang="en-US" sz="1800" kern="1200" dirty="0" smtClean="0"/>
            <a:t>GGBN/Zoological Research Museum Alexander Koenig</a:t>
          </a:r>
          <a:endParaRPr lang="en-US" sz="1800" kern="1200" dirty="0"/>
        </a:p>
        <a:p>
          <a:pPr marL="171450" lvl="1" indent="-171450" algn="l" defTabSz="800100">
            <a:lnSpc>
              <a:spcPct val="90000"/>
            </a:lnSpc>
            <a:spcBef>
              <a:spcPct val="0"/>
            </a:spcBef>
            <a:spcAft>
              <a:spcPct val="15000"/>
            </a:spcAft>
            <a:buChar char="••"/>
          </a:pPr>
          <a:r>
            <a:rPr lang="en-US" sz="1800" kern="1200" smtClean="0"/>
            <a:t>Research standards for different biobank types</a:t>
          </a:r>
          <a:endParaRPr lang="en-US" sz="1800" kern="1200" dirty="0"/>
        </a:p>
        <a:p>
          <a:pPr marL="171450" lvl="1" indent="-171450" algn="l" defTabSz="800100">
            <a:lnSpc>
              <a:spcPct val="90000"/>
            </a:lnSpc>
            <a:spcBef>
              <a:spcPct val="0"/>
            </a:spcBef>
            <a:spcAft>
              <a:spcPct val="15000"/>
            </a:spcAft>
            <a:buChar char="••"/>
          </a:pPr>
          <a:r>
            <a:rPr lang="en-US" sz="1800" kern="1200" dirty="0" smtClean="0"/>
            <a:t>Integrate traditional collections with environmental specimen collections</a:t>
          </a:r>
          <a:endParaRPr lang="en-US" sz="1800" kern="1200" dirty="0"/>
        </a:p>
        <a:p>
          <a:pPr marL="171450" lvl="1" indent="-171450" algn="l" defTabSz="800100">
            <a:lnSpc>
              <a:spcPct val="90000"/>
            </a:lnSpc>
            <a:spcBef>
              <a:spcPct val="0"/>
            </a:spcBef>
            <a:spcAft>
              <a:spcPct val="15000"/>
            </a:spcAft>
            <a:buChar char="••"/>
          </a:pPr>
          <a:r>
            <a:rPr lang="en-US" sz="1800" kern="1200" dirty="0" smtClean="0"/>
            <a:t>Develop a handbook of standards</a:t>
          </a:r>
          <a:endParaRPr lang="en-US" sz="1800" kern="1200" dirty="0"/>
        </a:p>
      </dsp:txBody>
      <dsp:txXfrm>
        <a:off x="3572" y="654252"/>
        <a:ext cx="3482867" cy="3782953"/>
      </dsp:txXfrm>
    </dsp:sp>
    <dsp:sp modelId="{7C161E6A-A933-4F26-AC69-DB5355D2DFE6}">
      <dsp:nvSpPr>
        <dsp:cNvPr id="0" name=""/>
        <dsp:cNvSpPr/>
      </dsp:nvSpPr>
      <dsp:spPr>
        <a:xfrm>
          <a:off x="3974041" y="135852"/>
          <a:ext cx="3482867" cy="518400"/>
        </a:xfrm>
        <a:prstGeom prst="rect">
          <a:avLst/>
        </a:prstGeom>
        <a:solidFill>
          <a:srgbClr val="F6F8FC"/>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smtClean="0"/>
            <a:t>Task 2 (NA3.2)</a:t>
          </a:r>
          <a:endParaRPr lang="en-US" sz="1800" kern="1200" dirty="0"/>
        </a:p>
      </dsp:txBody>
      <dsp:txXfrm>
        <a:off x="3974041" y="135852"/>
        <a:ext cx="3482867" cy="518400"/>
      </dsp:txXfrm>
    </dsp:sp>
    <dsp:sp modelId="{571D68AB-B350-4D5C-AB6A-ABC40C2D8986}">
      <dsp:nvSpPr>
        <dsp:cNvPr id="0" name=""/>
        <dsp:cNvSpPr/>
      </dsp:nvSpPr>
      <dsp:spPr>
        <a:xfrm>
          <a:off x="3974041" y="654252"/>
          <a:ext cx="3482867" cy="3782953"/>
        </a:xfrm>
        <a:prstGeom prst="rect">
          <a:avLst/>
        </a:prstGeom>
        <a:solidFill>
          <a:schemeClr val="lt1">
            <a:alpha val="90000"/>
            <a:tint val="40000"/>
            <a:hueOff val="0"/>
            <a:satOff val="0"/>
            <a:lumOff val="0"/>
            <a:alphaOff val="0"/>
          </a:schemeClr>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Best practices for usage of molecular collections</a:t>
          </a:r>
          <a:endParaRPr lang="en-US" sz="1800" kern="1200" dirty="0"/>
        </a:p>
        <a:p>
          <a:pPr marL="171450" lvl="1" indent="-171450" algn="l" defTabSz="800100">
            <a:lnSpc>
              <a:spcPct val="90000"/>
            </a:lnSpc>
            <a:spcBef>
              <a:spcPct val="0"/>
            </a:spcBef>
            <a:spcAft>
              <a:spcPct val="15000"/>
            </a:spcAft>
            <a:buChar char="••"/>
          </a:pPr>
          <a:r>
            <a:rPr lang="en-US" sz="1800" kern="1200" dirty="0" smtClean="0"/>
            <a:t>GGBN/Botanical Garden and Botanical Museum Berlin</a:t>
          </a:r>
          <a:endParaRPr lang="en-US" sz="1800" kern="1200" dirty="0"/>
        </a:p>
        <a:p>
          <a:pPr marL="171450" lvl="1" indent="-171450" algn="l" defTabSz="800100">
            <a:lnSpc>
              <a:spcPct val="90000"/>
            </a:lnSpc>
            <a:spcBef>
              <a:spcPct val="0"/>
            </a:spcBef>
            <a:spcAft>
              <a:spcPct val="15000"/>
            </a:spcAft>
            <a:buChar char="••"/>
          </a:pPr>
          <a:r>
            <a:rPr lang="en-US" sz="1800" kern="1200" dirty="0" smtClean="0"/>
            <a:t>Evaluation of existing standards incl. policies for GR samples</a:t>
          </a:r>
          <a:endParaRPr lang="en-US" sz="1800" kern="1200" dirty="0"/>
        </a:p>
        <a:p>
          <a:pPr marL="171450" lvl="1" indent="-171450" algn="l" defTabSz="800100">
            <a:lnSpc>
              <a:spcPct val="90000"/>
            </a:lnSpc>
            <a:spcBef>
              <a:spcPct val="0"/>
            </a:spcBef>
            <a:spcAft>
              <a:spcPct val="15000"/>
            </a:spcAft>
            <a:buChar char="••"/>
          </a:pPr>
          <a:r>
            <a:rPr lang="en-US" sz="1800" kern="1200" dirty="0" smtClean="0"/>
            <a:t>Documentation of loan and on-demand requests of GR </a:t>
          </a:r>
          <a:endParaRPr lang="en-US" sz="1800" kern="1200" dirty="0"/>
        </a:p>
      </dsp:txBody>
      <dsp:txXfrm>
        <a:off x="3974041" y="654252"/>
        <a:ext cx="3482867" cy="3782953"/>
      </dsp:txXfrm>
    </dsp:sp>
    <dsp:sp modelId="{98493B2B-A905-429A-BAEF-6EBFD0668D83}">
      <dsp:nvSpPr>
        <dsp:cNvPr id="0" name=""/>
        <dsp:cNvSpPr/>
      </dsp:nvSpPr>
      <dsp:spPr>
        <a:xfrm>
          <a:off x="7944510" y="135852"/>
          <a:ext cx="3482867" cy="518400"/>
        </a:xfrm>
        <a:prstGeom prst="rect">
          <a:avLst/>
        </a:prstGeom>
        <a:solidFill>
          <a:srgbClr val="F6F8FC"/>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smtClean="0"/>
            <a:t>Task 3 (NA3.3)</a:t>
          </a:r>
          <a:endParaRPr lang="en-US" sz="1800" kern="1200" dirty="0"/>
        </a:p>
      </dsp:txBody>
      <dsp:txXfrm>
        <a:off x="7944510" y="135852"/>
        <a:ext cx="3482867" cy="518400"/>
      </dsp:txXfrm>
    </dsp:sp>
    <dsp:sp modelId="{875AD089-2E66-469E-88C2-DFFE8330212E}">
      <dsp:nvSpPr>
        <dsp:cNvPr id="0" name=""/>
        <dsp:cNvSpPr/>
      </dsp:nvSpPr>
      <dsp:spPr>
        <a:xfrm>
          <a:off x="7944510" y="654252"/>
          <a:ext cx="3482867" cy="3782953"/>
        </a:xfrm>
        <a:prstGeom prst="rect">
          <a:avLst/>
        </a:prstGeom>
        <a:solidFill>
          <a:schemeClr val="lt1">
            <a:alpha val="90000"/>
            <a:tint val="40000"/>
            <a:hueOff val="0"/>
            <a:satOff val="0"/>
            <a:lumOff val="0"/>
            <a:alphaOff val="0"/>
          </a:schemeClr>
        </a:solidFill>
        <a:ln w="508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80975" lvl="1" indent="-180975" algn="l" defTabSz="844550">
            <a:lnSpc>
              <a:spcPct val="90000"/>
            </a:lnSpc>
            <a:spcBef>
              <a:spcPct val="0"/>
            </a:spcBef>
            <a:spcAft>
              <a:spcPct val="15000"/>
            </a:spcAft>
            <a:buChar char="••"/>
          </a:pPr>
          <a:r>
            <a:rPr lang="en-US" sz="1800" kern="1200" dirty="0" smtClean="0"/>
            <a:t>Adopt a common Code of Conduct on Access and Benefit Sharing (ABS) – Facilitate use</a:t>
          </a:r>
          <a:endParaRPr lang="en-US" sz="1800" kern="1200" dirty="0"/>
        </a:p>
        <a:p>
          <a:pPr marL="180975" marR="0" lvl="1" indent="-180975" algn="l" defTabSz="914400" eaLnBrk="1" fontAlgn="auto" latinLnBrk="0" hangingPunct="1">
            <a:lnSpc>
              <a:spcPct val="100000"/>
            </a:lnSpc>
            <a:spcBef>
              <a:spcPct val="0"/>
            </a:spcBef>
            <a:spcAft>
              <a:spcPts val="0"/>
            </a:spcAft>
            <a:buClrTx/>
            <a:buSzTx/>
            <a:buFontTx/>
            <a:buChar char="••"/>
            <a:tabLst/>
            <a:defRPr/>
          </a:pPr>
          <a:r>
            <a:rPr lang="en-US" sz="1800" kern="1200" dirty="0" smtClean="0"/>
            <a:t>GGBN/Natural History Museum of Denmark</a:t>
          </a:r>
          <a:endParaRPr lang="en-US" sz="1800" kern="1200" dirty="0"/>
        </a:p>
        <a:p>
          <a:pPr marL="180975" lvl="1" indent="-180975" algn="l" defTabSz="844550">
            <a:lnSpc>
              <a:spcPct val="90000"/>
            </a:lnSpc>
            <a:spcBef>
              <a:spcPct val="0"/>
            </a:spcBef>
            <a:spcAft>
              <a:spcPct val="15000"/>
            </a:spcAft>
            <a:buChar char="••"/>
          </a:pPr>
          <a:r>
            <a:rPr lang="en-US" sz="1800" kern="1200" smtClean="0"/>
            <a:t>Establish an </a:t>
          </a:r>
          <a:r>
            <a:rPr lang="en-US" sz="1800" kern="1200" dirty="0" smtClean="0"/>
            <a:t>IPEN-like system</a:t>
          </a:r>
          <a:endParaRPr lang="en-US" sz="1800" kern="1200" dirty="0"/>
        </a:p>
        <a:p>
          <a:pPr marL="180975" lvl="1" indent="-180975" algn="l" defTabSz="844550">
            <a:lnSpc>
              <a:spcPct val="90000"/>
            </a:lnSpc>
            <a:spcBef>
              <a:spcPct val="0"/>
            </a:spcBef>
            <a:spcAft>
              <a:spcPct val="15000"/>
            </a:spcAft>
            <a:buChar char="••"/>
          </a:pPr>
          <a:r>
            <a:rPr lang="en-US" sz="1800" kern="1200" dirty="0" smtClean="0"/>
            <a:t>Landscape analysis for other options than IPEN </a:t>
          </a:r>
          <a:endParaRPr lang="en-US" sz="1800" kern="1200" dirty="0"/>
        </a:p>
        <a:p>
          <a:pPr marL="180975" lvl="1" indent="-180975" algn="l" defTabSz="844550">
            <a:lnSpc>
              <a:spcPct val="90000"/>
            </a:lnSpc>
            <a:spcBef>
              <a:spcPct val="0"/>
            </a:spcBef>
            <a:spcAft>
              <a:spcPct val="15000"/>
            </a:spcAft>
            <a:buChar char="••"/>
          </a:pPr>
          <a:r>
            <a:rPr lang="en-US" sz="1800" kern="1200" dirty="0" smtClean="0"/>
            <a:t>Integration </a:t>
          </a:r>
          <a:r>
            <a:rPr lang="en-US" sz="1800" kern="1200" smtClean="0"/>
            <a:t>with CETAF’s </a:t>
          </a:r>
          <a:r>
            <a:rPr lang="en-US" sz="1800" kern="1200" dirty="0" err="1" smtClean="0"/>
            <a:t>CoC</a:t>
          </a:r>
          <a:endParaRPr lang="en-US" sz="1800" kern="1200" dirty="0"/>
        </a:p>
        <a:p>
          <a:pPr marL="180975" lvl="1" indent="-180975" algn="l" defTabSz="844550">
            <a:lnSpc>
              <a:spcPct val="90000"/>
            </a:lnSpc>
            <a:spcBef>
              <a:spcPct val="0"/>
            </a:spcBef>
            <a:spcAft>
              <a:spcPct val="15000"/>
            </a:spcAft>
            <a:buChar char="••"/>
          </a:pPr>
          <a:r>
            <a:rPr lang="en-US" sz="1800" kern="1200" dirty="0" smtClean="0"/>
            <a:t>Facilitate data integration of Biorepositories with GGBN standards</a:t>
          </a:r>
          <a:endParaRPr lang="en-US" sz="1800" kern="1200" dirty="0"/>
        </a:p>
        <a:p>
          <a:pPr marL="171450" lvl="1" indent="0" algn="l" defTabSz="844550">
            <a:lnSpc>
              <a:spcPct val="90000"/>
            </a:lnSpc>
            <a:spcBef>
              <a:spcPct val="0"/>
            </a:spcBef>
            <a:spcAft>
              <a:spcPct val="15000"/>
            </a:spcAft>
            <a:buChar char="••"/>
          </a:pPr>
          <a:endParaRPr lang="en-US" sz="1800" kern="1200" dirty="0"/>
        </a:p>
      </dsp:txBody>
      <dsp:txXfrm>
        <a:off x="7944510" y="654252"/>
        <a:ext cx="3482867" cy="3782953"/>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Montserrat Light"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Montserrat Light" charset="0"/>
              </a:defRPr>
            </a:lvl1pPr>
          </a:lstStyle>
          <a:p>
            <a:fld id="{EFC10EE1-B198-C942-8235-326C972CBB30}" type="datetimeFigureOut">
              <a:rPr lang="en-US" smtClean="0"/>
              <a:pPr/>
              <a:t>4/27/2020</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Montserrat Light"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Montserrat Light"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457109" rtl="0" eaLnBrk="1" latinLnBrk="0" hangingPunct="1">
      <a:defRPr sz="1200" b="0" i="0" kern="1200">
        <a:solidFill>
          <a:schemeClr val="tx1"/>
        </a:solidFill>
        <a:latin typeface="Montserrat Light" charset="0"/>
        <a:ea typeface="+mn-ea"/>
        <a:cs typeface="+mn-cs"/>
      </a:defRPr>
    </a:lvl1pPr>
    <a:lvl2pPr marL="457109" algn="l" defTabSz="457109" rtl="0" eaLnBrk="1" latinLnBrk="0" hangingPunct="1">
      <a:defRPr sz="1200" b="0" i="0" kern="1200">
        <a:solidFill>
          <a:schemeClr val="tx1"/>
        </a:solidFill>
        <a:latin typeface="Montserrat Light" charset="0"/>
        <a:ea typeface="+mn-ea"/>
        <a:cs typeface="+mn-cs"/>
      </a:defRPr>
    </a:lvl2pPr>
    <a:lvl3pPr marL="914217" algn="l" defTabSz="457109" rtl="0" eaLnBrk="1" latinLnBrk="0" hangingPunct="1">
      <a:defRPr sz="1200" b="0" i="0" kern="1200">
        <a:solidFill>
          <a:schemeClr val="tx1"/>
        </a:solidFill>
        <a:latin typeface="Montserrat Light" charset="0"/>
        <a:ea typeface="+mn-ea"/>
        <a:cs typeface="+mn-cs"/>
      </a:defRPr>
    </a:lvl3pPr>
    <a:lvl4pPr marL="1371326" algn="l" defTabSz="457109" rtl="0" eaLnBrk="1" latinLnBrk="0" hangingPunct="1">
      <a:defRPr sz="1200" b="0" i="0" kern="1200">
        <a:solidFill>
          <a:schemeClr val="tx1"/>
        </a:solidFill>
        <a:latin typeface="Montserrat Light" charset="0"/>
        <a:ea typeface="+mn-ea"/>
        <a:cs typeface="+mn-cs"/>
      </a:defRPr>
    </a:lvl4pPr>
    <a:lvl5pPr marL="1828434" algn="l" defTabSz="457109" rtl="0" eaLnBrk="1" latinLnBrk="0" hangingPunct="1">
      <a:defRPr sz="1200" b="0" i="0" kern="1200">
        <a:solidFill>
          <a:schemeClr val="tx1"/>
        </a:solidFill>
        <a:latin typeface="Montserrat Light" charset="0"/>
        <a:ea typeface="+mn-ea"/>
        <a:cs typeface="+mn-cs"/>
      </a:defRPr>
    </a:lvl5pPr>
    <a:lvl6pPr marL="2285543" algn="l" defTabSz="457109" rtl="0" eaLnBrk="1" latinLnBrk="0" hangingPunct="1">
      <a:defRPr sz="1200" kern="1200">
        <a:solidFill>
          <a:schemeClr val="tx1"/>
        </a:solidFill>
        <a:latin typeface="+mn-lt"/>
        <a:ea typeface="+mn-ea"/>
        <a:cs typeface="+mn-cs"/>
      </a:defRPr>
    </a:lvl6pPr>
    <a:lvl7pPr marL="2742652" algn="l" defTabSz="457109" rtl="0" eaLnBrk="1" latinLnBrk="0" hangingPunct="1">
      <a:defRPr sz="1200" kern="1200">
        <a:solidFill>
          <a:schemeClr val="tx1"/>
        </a:solidFill>
        <a:latin typeface="+mn-lt"/>
        <a:ea typeface="+mn-ea"/>
        <a:cs typeface="+mn-cs"/>
      </a:defRPr>
    </a:lvl7pPr>
    <a:lvl8pPr marL="3199760" algn="l" defTabSz="457109" rtl="0" eaLnBrk="1" latinLnBrk="0" hangingPunct="1">
      <a:defRPr sz="1200" kern="1200">
        <a:solidFill>
          <a:schemeClr val="tx1"/>
        </a:solidFill>
        <a:latin typeface="+mn-lt"/>
        <a:ea typeface="+mn-ea"/>
        <a:cs typeface="+mn-cs"/>
      </a:defRPr>
    </a:lvl8pPr>
    <a:lvl9pPr marL="3656869" algn="l" defTabSz="45710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3553058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3523310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2818796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51583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201897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1383051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120223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856283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141049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1420826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7787842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0266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105789" y="4369812"/>
            <a:ext cx="2165068" cy="1719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6105789" y="1814933"/>
            <a:ext cx="2165068" cy="171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958727" y="4371400"/>
            <a:ext cx="2162952" cy="171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958727" y="1821285"/>
            <a:ext cx="2162952" cy="171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txBox="1">
            <a:spLocks/>
          </p:cNvSpPr>
          <p:nvPr userDrawn="1"/>
        </p:nvSpPr>
        <p:spPr>
          <a:xfrm>
            <a:off x="842324" y="389028"/>
            <a:ext cx="3350248" cy="231829"/>
          </a:xfrm>
          <a:prstGeom prst="rect">
            <a:avLst/>
          </a:prstGeom>
        </p:spPr>
        <p:txBody>
          <a:bodyPr lIns="108855" tIns="54428" rIns="108855" bIns="54428"/>
          <a:lstStyle>
            <a:lvl1pPr marL="0" indent="0" algn="l" defTabSz="914400" rtl="0" eaLnBrk="1" latinLnBrk="0" hangingPunct="1">
              <a:lnSpc>
                <a:spcPct val="100000"/>
              </a:lnSpc>
              <a:spcBef>
                <a:spcPts val="0"/>
              </a:spcBef>
              <a:spcAft>
                <a:spcPts val="0"/>
              </a:spcAft>
              <a:buFont typeface="+mj-lt"/>
              <a:buNone/>
              <a:defRPr lang="en-US" sz="1100" b="0" i="0" kern="1200" baseline="0" dirty="0">
                <a:solidFill>
                  <a:srgbClr val="005273"/>
                </a:solidFill>
                <a:effectLst/>
                <a:latin typeface="Vaud"/>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lnSpc>
                <a:spcPct val="150000"/>
              </a:lnSpc>
              <a:defRPr/>
            </a:pPr>
            <a:r>
              <a:rPr lang="en-GB" sz="900">
                <a:solidFill>
                  <a:srgbClr val="52626F"/>
                </a:solidFill>
              </a:rPr>
              <a:t>POWERPOINT PROPOSAL </a:t>
            </a:r>
          </a:p>
        </p:txBody>
      </p:sp>
      <p:sp>
        <p:nvSpPr>
          <p:cNvPr id="10" name="Title 1"/>
          <p:cNvSpPr>
            <a:spLocks noGrp="1"/>
          </p:cNvSpPr>
          <p:nvPr>
            <p:ph type="title"/>
          </p:nvPr>
        </p:nvSpPr>
        <p:spPr>
          <a:xfrm>
            <a:off x="842620" y="621312"/>
            <a:ext cx="10272963" cy="450091"/>
          </a:xfrm>
          <a:prstGeom prst="rect">
            <a:avLst/>
          </a:prstGeom>
        </p:spPr>
        <p:txBody>
          <a:bodyPr anchor="b"/>
          <a:lstStyle>
            <a:lvl1pPr algn="l" defTabSz="1088548" rtl="0" eaLnBrk="1" latinLnBrk="0" hangingPunct="1">
              <a:lnSpc>
                <a:spcPct val="90000"/>
              </a:lnSpc>
              <a:spcBef>
                <a:spcPct val="0"/>
              </a:spcBef>
              <a:buNone/>
              <a:defRPr lang="en-US" sz="2900" b="1" kern="1500" spc="0" baseline="0" dirty="0">
                <a:solidFill>
                  <a:srgbClr val="52626F"/>
                </a:solidFill>
                <a:latin typeface="Vaud"/>
                <a:ea typeface="+mj-ea"/>
                <a:cs typeface="+mj-cs"/>
              </a:defRPr>
            </a:lvl1pPr>
          </a:lstStyle>
          <a:p>
            <a:r>
              <a:rPr lang="en-US"/>
              <a:t>Click to edit Master title style</a:t>
            </a:r>
            <a:endParaRPr lang="en-US" dirty="0"/>
          </a:p>
        </p:txBody>
      </p:sp>
      <p:sp>
        <p:nvSpPr>
          <p:cNvPr id="8" name="Slide Number Placeholder 2"/>
          <p:cNvSpPr>
            <a:spLocks noGrp="1"/>
          </p:cNvSpPr>
          <p:nvPr>
            <p:ph type="sldNum" sz="quarter" idx="10"/>
          </p:nvPr>
        </p:nvSpPr>
        <p:spPr/>
        <p:txBody>
          <a:bodyPr/>
          <a:lstStyle>
            <a:lvl1pPr>
              <a:defRPr/>
            </a:lvl1pPr>
          </a:lstStyle>
          <a:p>
            <a:r>
              <a:rPr lang="en-US" altLang="en-US"/>
              <a:t>PAGE </a:t>
            </a:r>
            <a:fld id="{C0EF53DA-9BF6-4547-AA13-540521F0CB04}" type="slidenum">
              <a:rPr lang="en-US" altLang="en-US"/>
              <a:pPr/>
              <a:t>‹#›</a:t>
            </a:fld>
            <a:endParaRPr lang="en-US" altLang="en-US"/>
          </a:p>
        </p:txBody>
      </p:sp>
    </p:spTree>
    <p:extLst>
      <p:ext uri="{BB962C8B-B14F-4D97-AF65-F5344CB8AC3E}">
        <p14:creationId xmlns:p14="http://schemas.microsoft.com/office/powerpoint/2010/main" val="2037451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1" y="2130928"/>
            <a:ext cx="10361851" cy="1470365"/>
          </a:xfrm>
        </p:spPr>
        <p:txBody>
          <a:bodyPr/>
          <a:lstStyle/>
          <a:p>
            <a:r>
              <a:rPr lang="en-US"/>
              <a:t>Click to edit Master title style</a:t>
            </a:r>
            <a:endParaRPr lang="en-GB"/>
          </a:p>
        </p:txBody>
      </p:sp>
      <p:sp>
        <p:nvSpPr>
          <p:cNvPr id="3" name="Subtitle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168" indent="0" algn="ctr">
              <a:buNone/>
              <a:defRPr>
                <a:solidFill>
                  <a:schemeClr val="tx1">
                    <a:tint val="75000"/>
                  </a:schemeClr>
                </a:solidFill>
              </a:defRPr>
            </a:lvl2pPr>
            <a:lvl3pPr marL="1088336" indent="0" algn="ctr">
              <a:buNone/>
              <a:defRPr>
                <a:solidFill>
                  <a:schemeClr val="tx1">
                    <a:tint val="75000"/>
                  </a:schemeClr>
                </a:solidFill>
              </a:defRPr>
            </a:lvl3pPr>
            <a:lvl4pPr marL="1632502" indent="0" algn="ctr">
              <a:buNone/>
              <a:defRPr>
                <a:solidFill>
                  <a:schemeClr val="tx1">
                    <a:tint val="75000"/>
                  </a:schemeClr>
                </a:solidFill>
              </a:defRPr>
            </a:lvl4pPr>
            <a:lvl5pPr marL="2176673" indent="0" algn="ctr">
              <a:buNone/>
              <a:defRPr>
                <a:solidFill>
                  <a:schemeClr val="tx1">
                    <a:tint val="75000"/>
                  </a:schemeClr>
                </a:solidFill>
              </a:defRPr>
            </a:lvl5pPr>
            <a:lvl6pPr marL="2720843" indent="0" algn="ctr">
              <a:buNone/>
              <a:defRPr>
                <a:solidFill>
                  <a:schemeClr val="tx1">
                    <a:tint val="75000"/>
                  </a:schemeClr>
                </a:solidFill>
              </a:defRPr>
            </a:lvl6pPr>
            <a:lvl7pPr marL="3265007" indent="0" algn="ctr">
              <a:buNone/>
              <a:defRPr>
                <a:solidFill>
                  <a:schemeClr val="tx1">
                    <a:tint val="75000"/>
                  </a:schemeClr>
                </a:solidFill>
              </a:defRPr>
            </a:lvl7pPr>
            <a:lvl8pPr marL="3809174" indent="0" algn="ctr">
              <a:buNone/>
              <a:defRPr>
                <a:solidFill>
                  <a:schemeClr val="tx1">
                    <a:tint val="75000"/>
                  </a:schemeClr>
                </a:solidFill>
              </a:defRPr>
            </a:lvl8pPr>
            <a:lvl9pPr marL="4353341"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1A57EC-29CD-E846-AC74-92650F31DE4A}"/>
              </a:ext>
            </a:extLst>
          </p:cNvPr>
          <p:cNvSpPr>
            <a:spLocks noGrp="1"/>
          </p:cNvSpPr>
          <p:nvPr>
            <p:ph type="dt" sz="half" idx="10"/>
          </p:nvPr>
        </p:nvSpPr>
        <p:spPr/>
        <p:txBody>
          <a:bodyPr/>
          <a:lstStyle>
            <a:lvl1pPr>
              <a:defRPr/>
            </a:lvl1pPr>
          </a:lstStyle>
          <a:p>
            <a:pPr>
              <a:defRPr/>
            </a:pPr>
            <a:fld id="{B0C38E13-1482-5B40-BA4D-E5EAF1030C3A}" type="datetimeFigureOut">
              <a:rPr lang="en-GB" altLang="en-US"/>
              <a:pPr>
                <a:defRPr/>
              </a:pPr>
              <a:t>27/04/2020</a:t>
            </a:fld>
            <a:endParaRPr lang="en-GB" altLang="en-US"/>
          </a:p>
        </p:txBody>
      </p:sp>
      <p:sp>
        <p:nvSpPr>
          <p:cNvPr id="5" name="Footer Placeholder 4">
            <a:extLst>
              <a:ext uri="{FF2B5EF4-FFF2-40B4-BE49-F238E27FC236}">
                <a16:creationId xmlns:a16="http://schemas.microsoft.com/office/drawing/2014/main" id="{AFD6A014-FB05-6A44-BC59-A7045648227C}"/>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6E98E587-40EF-3847-928A-A23E245AA7D5}"/>
              </a:ext>
            </a:extLst>
          </p:cNvPr>
          <p:cNvSpPr>
            <a:spLocks noGrp="1"/>
          </p:cNvSpPr>
          <p:nvPr>
            <p:ph type="sldNum" sz="quarter" idx="12"/>
          </p:nvPr>
        </p:nvSpPr>
        <p:spPr/>
        <p:txBody>
          <a:bodyPr/>
          <a:lstStyle>
            <a:lvl1pPr>
              <a:defRPr/>
            </a:lvl1pPr>
          </a:lstStyle>
          <a:p>
            <a:pPr>
              <a:defRPr/>
            </a:pPr>
            <a:fld id="{25C8FA30-41E1-A341-A409-D02A2A458F82}" type="slidenum">
              <a:rPr lang="en-GB" altLang="en-US"/>
              <a:pPr>
                <a:defRPr/>
              </a:pPr>
              <a:t>‹#›</a:t>
            </a:fld>
            <a:endParaRPr lang="en-GB" altLang="en-US"/>
          </a:p>
        </p:txBody>
      </p:sp>
    </p:spTree>
    <p:extLst>
      <p:ext uri="{BB962C8B-B14F-4D97-AF65-F5344CB8AC3E}">
        <p14:creationId xmlns:p14="http://schemas.microsoft.com/office/powerpoint/2010/main" val="143743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732061-439E-AF44-AC62-7450D614A12D}"/>
              </a:ext>
            </a:extLst>
          </p:cNvPr>
          <p:cNvSpPr>
            <a:spLocks noGrp="1"/>
          </p:cNvSpPr>
          <p:nvPr>
            <p:ph type="dt" sz="half" idx="10"/>
          </p:nvPr>
        </p:nvSpPr>
        <p:spPr/>
        <p:txBody>
          <a:bodyPr/>
          <a:lstStyle>
            <a:lvl1pPr>
              <a:defRPr/>
            </a:lvl1pPr>
          </a:lstStyle>
          <a:p>
            <a:pPr>
              <a:defRPr/>
            </a:pPr>
            <a:fld id="{E5DE0F4A-48BB-0049-B2D6-00CC4D5B3877}" type="datetimeFigureOut">
              <a:rPr lang="en-GB" altLang="en-US"/>
              <a:pPr>
                <a:defRPr/>
              </a:pPr>
              <a:t>27/04/2020</a:t>
            </a:fld>
            <a:endParaRPr lang="en-GB" altLang="en-US"/>
          </a:p>
        </p:txBody>
      </p:sp>
      <p:sp>
        <p:nvSpPr>
          <p:cNvPr id="5" name="Footer Placeholder 4">
            <a:extLst>
              <a:ext uri="{FF2B5EF4-FFF2-40B4-BE49-F238E27FC236}">
                <a16:creationId xmlns:a16="http://schemas.microsoft.com/office/drawing/2014/main" id="{26137524-E564-F14A-B643-A585ECA37FEF}"/>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85CDD68C-B964-284F-9BCB-138870C945D1}"/>
              </a:ext>
            </a:extLst>
          </p:cNvPr>
          <p:cNvSpPr>
            <a:spLocks noGrp="1"/>
          </p:cNvSpPr>
          <p:nvPr>
            <p:ph type="sldNum" sz="quarter" idx="12"/>
          </p:nvPr>
        </p:nvSpPr>
        <p:spPr/>
        <p:txBody>
          <a:bodyPr/>
          <a:lstStyle>
            <a:lvl1pPr>
              <a:defRPr/>
            </a:lvl1pPr>
          </a:lstStyle>
          <a:p>
            <a:pPr>
              <a:defRPr/>
            </a:pPr>
            <a:fld id="{168E7279-D79A-FD46-B0AF-BAC8F2D4226B}" type="slidenum">
              <a:rPr lang="en-GB" altLang="en-US"/>
              <a:pPr>
                <a:defRPr/>
              </a:pPr>
              <a:t>‹#›</a:t>
            </a:fld>
            <a:endParaRPr lang="en-GB" altLang="en-US"/>
          </a:p>
        </p:txBody>
      </p:sp>
    </p:spTree>
    <p:extLst>
      <p:ext uri="{BB962C8B-B14F-4D97-AF65-F5344CB8AC3E}">
        <p14:creationId xmlns:p14="http://schemas.microsoft.com/office/powerpoint/2010/main" val="3432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59" y="4407930"/>
            <a:ext cx="10361851" cy="1362390"/>
          </a:xfrm>
        </p:spPr>
        <p:txBody>
          <a:bodyPr anchor="t"/>
          <a:lstStyle>
            <a:lvl1pPr algn="l">
              <a:defRPr sz="4800" b="1" cap="all"/>
            </a:lvl1pPr>
          </a:lstStyle>
          <a:p>
            <a:r>
              <a:rPr lang="en-US"/>
              <a:t>Click to edit Master title style</a:t>
            </a:r>
            <a:endParaRPr lang="en-GB"/>
          </a:p>
        </p:txBody>
      </p:sp>
      <p:sp>
        <p:nvSpPr>
          <p:cNvPr id="3" name="Text Placeholder 2"/>
          <p:cNvSpPr>
            <a:spLocks noGrp="1"/>
          </p:cNvSpPr>
          <p:nvPr>
            <p:ph type="body" idx="1"/>
          </p:nvPr>
        </p:nvSpPr>
        <p:spPr>
          <a:xfrm>
            <a:off x="962959" y="2907396"/>
            <a:ext cx="10361851" cy="1500534"/>
          </a:xfrm>
        </p:spPr>
        <p:txBody>
          <a:bodyPr anchor="b"/>
          <a:lstStyle>
            <a:lvl1pPr marL="0" indent="0">
              <a:buNone/>
              <a:defRPr sz="2400">
                <a:solidFill>
                  <a:schemeClr val="tx1">
                    <a:tint val="75000"/>
                  </a:schemeClr>
                </a:solidFill>
              </a:defRPr>
            </a:lvl1pPr>
            <a:lvl2pPr marL="544168" indent="0">
              <a:buNone/>
              <a:defRPr sz="2200">
                <a:solidFill>
                  <a:schemeClr val="tx1">
                    <a:tint val="75000"/>
                  </a:schemeClr>
                </a:solidFill>
              </a:defRPr>
            </a:lvl2pPr>
            <a:lvl3pPr marL="1088336" indent="0">
              <a:buNone/>
              <a:defRPr sz="1900">
                <a:solidFill>
                  <a:schemeClr val="tx1">
                    <a:tint val="75000"/>
                  </a:schemeClr>
                </a:solidFill>
              </a:defRPr>
            </a:lvl3pPr>
            <a:lvl4pPr marL="1632502" indent="0">
              <a:buNone/>
              <a:defRPr sz="1700">
                <a:solidFill>
                  <a:schemeClr val="tx1">
                    <a:tint val="75000"/>
                  </a:schemeClr>
                </a:solidFill>
              </a:defRPr>
            </a:lvl4pPr>
            <a:lvl5pPr marL="2176673" indent="0">
              <a:buNone/>
              <a:defRPr sz="1700">
                <a:solidFill>
                  <a:schemeClr val="tx1">
                    <a:tint val="75000"/>
                  </a:schemeClr>
                </a:solidFill>
              </a:defRPr>
            </a:lvl5pPr>
            <a:lvl6pPr marL="2720843" indent="0">
              <a:buNone/>
              <a:defRPr sz="1700">
                <a:solidFill>
                  <a:schemeClr val="tx1">
                    <a:tint val="75000"/>
                  </a:schemeClr>
                </a:solidFill>
              </a:defRPr>
            </a:lvl6pPr>
            <a:lvl7pPr marL="3265007" indent="0">
              <a:buNone/>
              <a:defRPr sz="1700">
                <a:solidFill>
                  <a:schemeClr val="tx1">
                    <a:tint val="75000"/>
                  </a:schemeClr>
                </a:solidFill>
              </a:defRPr>
            </a:lvl7pPr>
            <a:lvl8pPr marL="3809174" indent="0">
              <a:buNone/>
              <a:defRPr sz="1700">
                <a:solidFill>
                  <a:schemeClr val="tx1">
                    <a:tint val="75000"/>
                  </a:schemeClr>
                </a:solidFill>
              </a:defRPr>
            </a:lvl8pPr>
            <a:lvl9pPr marL="4353341" indent="0">
              <a:buNone/>
              <a:defRPr sz="17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060052-FB7D-2547-9095-1393BAD1A507}"/>
              </a:ext>
            </a:extLst>
          </p:cNvPr>
          <p:cNvSpPr>
            <a:spLocks noGrp="1"/>
          </p:cNvSpPr>
          <p:nvPr>
            <p:ph type="dt" sz="half" idx="10"/>
          </p:nvPr>
        </p:nvSpPr>
        <p:spPr/>
        <p:txBody>
          <a:bodyPr/>
          <a:lstStyle>
            <a:lvl1pPr>
              <a:defRPr/>
            </a:lvl1pPr>
          </a:lstStyle>
          <a:p>
            <a:pPr>
              <a:defRPr/>
            </a:pPr>
            <a:fld id="{35A6E263-C5C9-6F4B-AD10-CEE0C50894FC}" type="datetimeFigureOut">
              <a:rPr lang="en-GB" altLang="en-US"/>
              <a:pPr>
                <a:defRPr/>
              </a:pPr>
              <a:t>27/04/2020</a:t>
            </a:fld>
            <a:endParaRPr lang="en-GB" altLang="en-US"/>
          </a:p>
        </p:txBody>
      </p:sp>
      <p:sp>
        <p:nvSpPr>
          <p:cNvPr id="5" name="Footer Placeholder 4">
            <a:extLst>
              <a:ext uri="{FF2B5EF4-FFF2-40B4-BE49-F238E27FC236}">
                <a16:creationId xmlns:a16="http://schemas.microsoft.com/office/drawing/2014/main" id="{26B11630-3651-8842-BA03-A8A11E2E6F24}"/>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CE177E80-B7BA-484B-956A-E8F57249D1E2}"/>
              </a:ext>
            </a:extLst>
          </p:cNvPr>
          <p:cNvSpPr>
            <a:spLocks noGrp="1"/>
          </p:cNvSpPr>
          <p:nvPr>
            <p:ph type="sldNum" sz="quarter" idx="12"/>
          </p:nvPr>
        </p:nvSpPr>
        <p:spPr/>
        <p:txBody>
          <a:bodyPr/>
          <a:lstStyle>
            <a:lvl1pPr>
              <a:defRPr/>
            </a:lvl1pPr>
          </a:lstStyle>
          <a:p>
            <a:pPr>
              <a:defRPr/>
            </a:pPr>
            <a:fld id="{35BE7BFF-8A00-724D-87C1-9C5A8737EAEF}" type="slidenum">
              <a:rPr lang="en-GB" altLang="en-US"/>
              <a:pPr>
                <a:defRPr/>
              </a:pPr>
              <a:t>‹#›</a:t>
            </a:fld>
            <a:endParaRPr lang="en-GB" altLang="en-US"/>
          </a:p>
        </p:txBody>
      </p:sp>
    </p:spTree>
    <p:extLst>
      <p:ext uri="{BB962C8B-B14F-4D97-AF65-F5344CB8AC3E}">
        <p14:creationId xmlns:p14="http://schemas.microsoft.com/office/powerpoint/2010/main" val="2488054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521" y="1600577"/>
            <a:ext cx="5384099" cy="4527011"/>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6793" y="1600577"/>
            <a:ext cx="5384099" cy="4527011"/>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78A4757B-30F6-AF45-B9D3-D5D302F6B877}"/>
              </a:ext>
            </a:extLst>
          </p:cNvPr>
          <p:cNvSpPr>
            <a:spLocks noGrp="1"/>
          </p:cNvSpPr>
          <p:nvPr>
            <p:ph type="dt" sz="half" idx="10"/>
          </p:nvPr>
        </p:nvSpPr>
        <p:spPr/>
        <p:txBody>
          <a:bodyPr/>
          <a:lstStyle>
            <a:lvl1pPr>
              <a:defRPr/>
            </a:lvl1pPr>
          </a:lstStyle>
          <a:p>
            <a:pPr>
              <a:defRPr/>
            </a:pPr>
            <a:fld id="{70219027-57CC-E54C-BF2A-8ECD6F562AA0}" type="datetimeFigureOut">
              <a:rPr lang="en-GB" altLang="en-US"/>
              <a:pPr>
                <a:defRPr/>
              </a:pPr>
              <a:t>27/04/2020</a:t>
            </a:fld>
            <a:endParaRPr lang="en-GB" altLang="en-US"/>
          </a:p>
        </p:txBody>
      </p:sp>
      <p:sp>
        <p:nvSpPr>
          <p:cNvPr id="6" name="Footer Placeholder 4">
            <a:extLst>
              <a:ext uri="{FF2B5EF4-FFF2-40B4-BE49-F238E27FC236}">
                <a16:creationId xmlns:a16="http://schemas.microsoft.com/office/drawing/2014/main" id="{7C18926B-D606-E740-B3D6-DBED4B6E15B4}"/>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7" name="Slide Number Placeholder 5">
            <a:extLst>
              <a:ext uri="{FF2B5EF4-FFF2-40B4-BE49-F238E27FC236}">
                <a16:creationId xmlns:a16="http://schemas.microsoft.com/office/drawing/2014/main" id="{574B6AB2-8573-0C4D-9FB6-C22260E98E85}"/>
              </a:ext>
            </a:extLst>
          </p:cNvPr>
          <p:cNvSpPr>
            <a:spLocks noGrp="1"/>
          </p:cNvSpPr>
          <p:nvPr>
            <p:ph type="sldNum" sz="quarter" idx="12"/>
          </p:nvPr>
        </p:nvSpPr>
        <p:spPr/>
        <p:txBody>
          <a:bodyPr/>
          <a:lstStyle>
            <a:lvl1pPr>
              <a:defRPr/>
            </a:lvl1pPr>
          </a:lstStyle>
          <a:p>
            <a:pPr>
              <a:defRPr/>
            </a:pPr>
            <a:fld id="{8C380647-D305-7B46-B32B-1C4EBDDEFB45}" type="slidenum">
              <a:rPr lang="en-GB" altLang="en-US"/>
              <a:pPr>
                <a:defRPr/>
              </a:pPr>
              <a:t>‹#›</a:t>
            </a:fld>
            <a:endParaRPr lang="en-GB" altLang="en-US"/>
          </a:p>
        </p:txBody>
      </p:sp>
    </p:spTree>
    <p:extLst>
      <p:ext uri="{BB962C8B-B14F-4D97-AF65-F5344CB8AC3E}">
        <p14:creationId xmlns:p14="http://schemas.microsoft.com/office/powerpoint/2010/main" val="13356136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521" y="1535469"/>
            <a:ext cx="5386216" cy="639910"/>
          </a:xfrm>
        </p:spPr>
        <p:txBody>
          <a:bodyPr anchor="b"/>
          <a:lstStyle>
            <a:lvl1pPr marL="0" indent="0">
              <a:buNone/>
              <a:defRPr sz="2900" b="1"/>
            </a:lvl1pPr>
            <a:lvl2pPr marL="544168" indent="0">
              <a:buNone/>
              <a:defRPr sz="2400" b="1"/>
            </a:lvl2pPr>
            <a:lvl3pPr marL="1088336" indent="0">
              <a:buNone/>
              <a:defRPr sz="2200" b="1"/>
            </a:lvl3pPr>
            <a:lvl4pPr marL="1632502" indent="0">
              <a:buNone/>
              <a:defRPr sz="1900" b="1"/>
            </a:lvl4pPr>
            <a:lvl5pPr marL="2176673" indent="0">
              <a:buNone/>
              <a:defRPr sz="1900" b="1"/>
            </a:lvl5pPr>
            <a:lvl6pPr marL="2720843" indent="0">
              <a:buNone/>
              <a:defRPr sz="1900" b="1"/>
            </a:lvl6pPr>
            <a:lvl7pPr marL="3265007" indent="0">
              <a:buNone/>
              <a:defRPr sz="1900" b="1"/>
            </a:lvl7pPr>
            <a:lvl8pPr marL="3809174" indent="0">
              <a:buNone/>
              <a:defRPr sz="1900" b="1"/>
            </a:lvl8pPr>
            <a:lvl9pPr marL="4353341" indent="0">
              <a:buNone/>
              <a:defRPr sz="1900" b="1"/>
            </a:lvl9pPr>
          </a:lstStyle>
          <a:p>
            <a:pPr lvl="0"/>
            <a:r>
              <a:rPr lang="en-US"/>
              <a:t>Click to edit Master text styles</a:t>
            </a:r>
          </a:p>
        </p:txBody>
      </p:sp>
      <p:sp>
        <p:nvSpPr>
          <p:cNvPr id="4" name="Content Placeholder 3"/>
          <p:cNvSpPr>
            <a:spLocks noGrp="1"/>
          </p:cNvSpPr>
          <p:nvPr>
            <p:ph sz="half" idx="2"/>
          </p:nvPr>
        </p:nvSpPr>
        <p:spPr>
          <a:xfrm>
            <a:off x="609521" y="2175379"/>
            <a:ext cx="5386216" cy="395220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2568" y="1535469"/>
            <a:ext cx="5388332" cy="639910"/>
          </a:xfrm>
        </p:spPr>
        <p:txBody>
          <a:bodyPr anchor="b"/>
          <a:lstStyle>
            <a:lvl1pPr marL="0" indent="0">
              <a:buNone/>
              <a:defRPr sz="2900" b="1"/>
            </a:lvl1pPr>
            <a:lvl2pPr marL="544168" indent="0">
              <a:buNone/>
              <a:defRPr sz="2400" b="1"/>
            </a:lvl2pPr>
            <a:lvl3pPr marL="1088336" indent="0">
              <a:buNone/>
              <a:defRPr sz="2200" b="1"/>
            </a:lvl3pPr>
            <a:lvl4pPr marL="1632502" indent="0">
              <a:buNone/>
              <a:defRPr sz="1900" b="1"/>
            </a:lvl4pPr>
            <a:lvl5pPr marL="2176673" indent="0">
              <a:buNone/>
              <a:defRPr sz="1900" b="1"/>
            </a:lvl5pPr>
            <a:lvl6pPr marL="2720843" indent="0">
              <a:buNone/>
              <a:defRPr sz="1900" b="1"/>
            </a:lvl6pPr>
            <a:lvl7pPr marL="3265007" indent="0">
              <a:buNone/>
              <a:defRPr sz="1900" b="1"/>
            </a:lvl7pPr>
            <a:lvl8pPr marL="3809174" indent="0">
              <a:buNone/>
              <a:defRPr sz="1900" b="1"/>
            </a:lvl8pPr>
            <a:lvl9pPr marL="4353341" indent="0">
              <a:buNone/>
              <a:defRPr sz="1900" b="1"/>
            </a:lvl9pPr>
          </a:lstStyle>
          <a:p>
            <a:pPr lvl="0"/>
            <a:r>
              <a:rPr lang="en-US"/>
              <a:t>Click to edit Master text styles</a:t>
            </a:r>
          </a:p>
        </p:txBody>
      </p:sp>
      <p:sp>
        <p:nvSpPr>
          <p:cNvPr id="6" name="Content Placeholder 5"/>
          <p:cNvSpPr>
            <a:spLocks noGrp="1"/>
          </p:cNvSpPr>
          <p:nvPr>
            <p:ph sz="quarter" idx="4"/>
          </p:nvPr>
        </p:nvSpPr>
        <p:spPr>
          <a:xfrm>
            <a:off x="6192568" y="2175379"/>
            <a:ext cx="5388332" cy="395220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FAEB66B0-BF9A-9B44-82AB-D7CDB876D4F0}"/>
              </a:ext>
            </a:extLst>
          </p:cNvPr>
          <p:cNvSpPr>
            <a:spLocks noGrp="1"/>
          </p:cNvSpPr>
          <p:nvPr>
            <p:ph type="dt" sz="half" idx="10"/>
          </p:nvPr>
        </p:nvSpPr>
        <p:spPr/>
        <p:txBody>
          <a:bodyPr/>
          <a:lstStyle>
            <a:lvl1pPr>
              <a:defRPr/>
            </a:lvl1pPr>
          </a:lstStyle>
          <a:p>
            <a:pPr>
              <a:defRPr/>
            </a:pPr>
            <a:fld id="{BDD54F40-2F2E-6645-92EB-34BC82CA463D}" type="datetimeFigureOut">
              <a:rPr lang="en-GB" altLang="en-US"/>
              <a:pPr>
                <a:defRPr/>
              </a:pPr>
              <a:t>27/04/2020</a:t>
            </a:fld>
            <a:endParaRPr lang="en-GB" altLang="en-US"/>
          </a:p>
        </p:txBody>
      </p:sp>
      <p:sp>
        <p:nvSpPr>
          <p:cNvPr id="8" name="Footer Placeholder 4">
            <a:extLst>
              <a:ext uri="{FF2B5EF4-FFF2-40B4-BE49-F238E27FC236}">
                <a16:creationId xmlns:a16="http://schemas.microsoft.com/office/drawing/2014/main" id="{5A19B12E-04AA-D048-9E4B-BE290F66E2FB}"/>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9" name="Slide Number Placeholder 5">
            <a:extLst>
              <a:ext uri="{FF2B5EF4-FFF2-40B4-BE49-F238E27FC236}">
                <a16:creationId xmlns:a16="http://schemas.microsoft.com/office/drawing/2014/main" id="{C68F6C61-7661-834F-8C0E-D8A7B04A1226}"/>
              </a:ext>
            </a:extLst>
          </p:cNvPr>
          <p:cNvSpPr>
            <a:spLocks noGrp="1"/>
          </p:cNvSpPr>
          <p:nvPr>
            <p:ph type="sldNum" sz="quarter" idx="12"/>
          </p:nvPr>
        </p:nvSpPr>
        <p:spPr/>
        <p:txBody>
          <a:bodyPr/>
          <a:lstStyle>
            <a:lvl1pPr>
              <a:defRPr/>
            </a:lvl1pPr>
          </a:lstStyle>
          <a:p>
            <a:pPr>
              <a:defRPr/>
            </a:pPr>
            <a:fld id="{EC8C6DDF-12B9-CD49-881D-76C850C4109C}" type="slidenum">
              <a:rPr lang="en-GB" altLang="en-US"/>
              <a:pPr>
                <a:defRPr/>
              </a:pPr>
              <a:t>‹#›</a:t>
            </a:fld>
            <a:endParaRPr lang="en-GB" altLang="en-US"/>
          </a:p>
        </p:txBody>
      </p:sp>
    </p:spTree>
    <p:extLst>
      <p:ext uri="{BB962C8B-B14F-4D97-AF65-F5344CB8AC3E}">
        <p14:creationId xmlns:p14="http://schemas.microsoft.com/office/powerpoint/2010/main" val="1598934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4D280856-46AA-8240-8EE8-BA42F450E010}"/>
              </a:ext>
            </a:extLst>
          </p:cNvPr>
          <p:cNvSpPr>
            <a:spLocks noGrp="1"/>
          </p:cNvSpPr>
          <p:nvPr>
            <p:ph type="dt" sz="half" idx="10"/>
          </p:nvPr>
        </p:nvSpPr>
        <p:spPr/>
        <p:txBody>
          <a:bodyPr/>
          <a:lstStyle>
            <a:lvl1pPr>
              <a:defRPr/>
            </a:lvl1pPr>
          </a:lstStyle>
          <a:p>
            <a:pPr>
              <a:defRPr/>
            </a:pPr>
            <a:fld id="{09F87A06-733C-E64C-BC58-BF9EAF8AB995}" type="datetimeFigureOut">
              <a:rPr lang="en-GB" altLang="en-US"/>
              <a:pPr>
                <a:defRPr/>
              </a:pPr>
              <a:t>27/04/2020</a:t>
            </a:fld>
            <a:endParaRPr lang="en-GB" altLang="en-US"/>
          </a:p>
        </p:txBody>
      </p:sp>
      <p:sp>
        <p:nvSpPr>
          <p:cNvPr id="4" name="Footer Placeholder 4">
            <a:extLst>
              <a:ext uri="{FF2B5EF4-FFF2-40B4-BE49-F238E27FC236}">
                <a16:creationId xmlns:a16="http://schemas.microsoft.com/office/drawing/2014/main" id="{368275BB-897C-754C-9F1C-395F26AFF9F7}"/>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5" name="Slide Number Placeholder 5">
            <a:extLst>
              <a:ext uri="{FF2B5EF4-FFF2-40B4-BE49-F238E27FC236}">
                <a16:creationId xmlns:a16="http://schemas.microsoft.com/office/drawing/2014/main" id="{CF9C8E03-98C2-1B40-987C-26A17F3A8915}"/>
              </a:ext>
            </a:extLst>
          </p:cNvPr>
          <p:cNvSpPr>
            <a:spLocks noGrp="1"/>
          </p:cNvSpPr>
          <p:nvPr>
            <p:ph type="sldNum" sz="quarter" idx="12"/>
          </p:nvPr>
        </p:nvSpPr>
        <p:spPr/>
        <p:txBody>
          <a:bodyPr/>
          <a:lstStyle>
            <a:lvl1pPr>
              <a:defRPr/>
            </a:lvl1pPr>
          </a:lstStyle>
          <a:p>
            <a:pPr>
              <a:defRPr/>
            </a:pPr>
            <a:fld id="{054295AD-9E20-CF47-8BEF-DA9CE8F1B75A}" type="slidenum">
              <a:rPr lang="en-GB" altLang="en-US"/>
              <a:pPr>
                <a:defRPr/>
              </a:pPr>
              <a:t>‹#›</a:t>
            </a:fld>
            <a:endParaRPr lang="en-GB" altLang="en-US"/>
          </a:p>
        </p:txBody>
      </p:sp>
    </p:spTree>
    <p:extLst>
      <p:ext uri="{BB962C8B-B14F-4D97-AF65-F5344CB8AC3E}">
        <p14:creationId xmlns:p14="http://schemas.microsoft.com/office/powerpoint/2010/main" val="2641866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48669184"/>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60383D-0B5A-F34A-9CF3-15BDED2D42AE}"/>
              </a:ext>
            </a:extLst>
          </p:cNvPr>
          <p:cNvSpPr>
            <a:spLocks noGrp="1"/>
          </p:cNvSpPr>
          <p:nvPr>
            <p:ph type="dt" sz="half" idx="10"/>
          </p:nvPr>
        </p:nvSpPr>
        <p:spPr/>
        <p:txBody>
          <a:bodyPr/>
          <a:lstStyle>
            <a:lvl1pPr>
              <a:defRPr/>
            </a:lvl1pPr>
          </a:lstStyle>
          <a:p>
            <a:pPr>
              <a:defRPr/>
            </a:pPr>
            <a:fld id="{325D6AD6-E2B6-E848-8A68-2EB71931162E}" type="datetimeFigureOut">
              <a:rPr lang="en-GB" altLang="en-US"/>
              <a:pPr>
                <a:defRPr/>
              </a:pPr>
              <a:t>27/04/2020</a:t>
            </a:fld>
            <a:endParaRPr lang="en-GB" altLang="en-US"/>
          </a:p>
        </p:txBody>
      </p:sp>
      <p:sp>
        <p:nvSpPr>
          <p:cNvPr id="3" name="Footer Placeholder 4">
            <a:extLst>
              <a:ext uri="{FF2B5EF4-FFF2-40B4-BE49-F238E27FC236}">
                <a16:creationId xmlns:a16="http://schemas.microsoft.com/office/drawing/2014/main" id="{E524FC42-4390-C643-A8BD-9CA44EC0A678}"/>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4" name="Slide Number Placeholder 5">
            <a:extLst>
              <a:ext uri="{FF2B5EF4-FFF2-40B4-BE49-F238E27FC236}">
                <a16:creationId xmlns:a16="http://schemas.microsoft.com/office/drawing/2014/main" id="{06C34523-DFCB-E84B-AAA5-C8C0C99FB2F1}"/>
              </a:ext>
            </a:extLst>
          </p:cNvPr>
          <p:cNvSpPr>
            <a:spLocks noGrp="1"/>
          </p:cNvSpPr>
          <p:nvPr>
            <p:ph type="sldNum" sz="quarter" idx="12"/>
          </p:nvPr>
        </p:nvSpPr>
        <p:spPr/>
        <p:txBody>
          <a:bodyPr/>
          <a:lstStyle>
            <a:lvl1pPr>
              <a:defRPr/>
            </a:lvl1pPr>
          </a:lstStyle>
          <a:p>
            <a:pPr>
              <a:defRPr/>
            </a:pPr>
            <a:fld id="{96D9947F-7070-7A48-A7E0-1C3F8D50CC27}" type="slidenum">
              <a:rPr lang="en-GB" altLang="en-US"/>
              <a:pPr>
                <a:defRPr/>
              </a:pPr>
              <a:t>‹#›</a:t>
            </a:fld>
            <a:endParaRPr lang="en-GB" altLang="en-US"/>
          </a:p>
        </p:txBody>
      </p:sp>
    </p:spTree>
    <p:extLst>
      <p:ext uri="{BB962C8B-B14F-4D97-AF65-F5344CB8AC3E}">
        <p14:creationId xmlns:p14="http://schemas.microsoft.com/office/powerpoint/2010/main" val="2710849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19"/>
          </a:xfrm>
        </p:spPr>
        <p:txBody>
          <a:bodyPr anchor="b"/>
          <a:lstStyle>
            <a:lvl1pPr algn="l">
              <a:defRPr sz="2400" b="1"/>
            </a:lvl1pPr>
          </a:lstStyle>
          <a:p>
            <a:r>
              <a:rPr lang="en-US"/>
              <a:t>Click to edit Master title style</a:t>
            </a:r>
            <a:endParaRPr lang="en-GB"/>
          </a:p>
        </p:txBody>
      </p:sp>
      <p:sp>
        <p:nvSpPr>
          <p:cNvPr id="3" name="Content Placeholder 2"/>
          <p:cNvSpPr>
            <a:spLocks noGrp="1"/>
          </p:cNvSpPr>
          <p:nvPr>
            <p:ph idx="1"/>
          </p:nvPr>
        </p:nvSpPr>
        <p:spPr>
          <a:xfrm>
            <a:off x="4766113" y="273123"/>
            <a:ext cx="6814779" cy="5854468"/>
          </a:xfrm>
        </p:spPr>
        <p:txBody>
          <a:bodyPr/>
          <a:lstStyle>
            <a:lvl1pPr>
              <a:defRPr sz="38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524" y="1435436"/>
            <a:ext cx="4010562" cy="4692149"/>
          </a:xfrm>
        </p:spPr>
        <p:txBody>
          <a:bodyPr/>
          <a:lstStyle>
            <a:lvl1pPr marL="0" indent="0">
              <a:buNone/>
              <a:defRPr sz="1700"/>
            </a:lvl1pPr>
            <a:lvl2pPr marL="544168" indent="0">
              <a:buNone/>
              <a:defRPr sz="1500"/>
            </a:lvl2pPr>
            <a:lvl3pPr marL="1088336" indent="0">
              <a:buNone/>
              <a:defRPr sz="1200"/>
            </a:lvl3pPr>
            <a:lvl4pPr marL="1632502" indent="0">
              <a:buNone/>
              <a:defRPr sz="1100"/>
            </a:lvl4pPr>
            <a:lvl5pPr marL="2176673" indent="0">
              <a:buNone/>
              <a:defRPr sz="1100"/>
            </a:lvl5pPr>
            <a:lvl6pPr marL="2720843" indent="0">
              <a:buNone/>
              <a:defRPr sz="1100"/>
            </a:lvl6pPr>
            <a:lvl7pPr marL="3265007" indent="0">
              <a:buNone/>
              <a:defRPr sz="1100"/>
            </a:lvl7pPr>
            <a:lvl8pPr marL="3809174" indent="0">
              <a:buNone/>
              <a:defRPr sz="1100"/>
            </a:lvl8pPr>
            <a:lvl9pPr marL="4353341" indent="0">
              <a:buNone/>
              <a:defRPr sz="1100"/>
            </a:lvl9pPr>
          </a:lstStyle>
          <a:p>
            <a:pPr lvl="0"/>
            <a:r>
              <a:rPr lang="en-US"/>
              <a:t>Click to edit Master text styles</a:t>
            </a:r>
          </a:p>
        </p:txBody>
      </p:sp>
      <p:sp>
        <p:nvSpPr>
          <p:cNvPr id="5" name="Date Placeholder 3">
            <a:extLst>
              <a:ext uri="{FF2B5EF4-FFF2-40B4-BE49-F238E27FC236}">
                <a16:creationId xmlns:a16="http://schemas.microsoft.com/office/drawing/2014/main" id="{36955E06-8BCF-9343-BA7D-680EBBAC3366}"/>
              </a:ext>
            </a:extLst>
          </p:cNvPr>
          <p:cNvSpPr>
            <a:spLocks noGrp="1"/>
          </p:cNvSpPr>
          <p:nvPr>
            <p:ph type="dt" sz="half" idx="10"/>
          </p:nvPr>
        </p:nvSpPr>
        <p:spPr/>
        <p:txBody>
          <a:bodyPr/>
          <a:lstStyle>
            <a:lvl1pPr>
              <a:defRPr/>
            </a:lvl1pPr>
          </a:lstStyle>
          <a:p>
            <a:pPr>
              <a:defRPr/>
            </a:pPr>
            <a:fld id="{1B74A3AC-22DF-7F48-B789-B659A457DFCD}" type="datetimeFigureOut">
              <a:rPr lang="en-GB" altLang="en-US"/>
              <a:pPr>
                <a:defRPr/>
              </a:pPr>
              <a:t>27/04/2020</a:t>
            </a:fld>
            <a:endParaRPr lang="en-GB" altLang="en-US"/>
          </a:p>
        </p:txBody>
      </p:sp>
      <p:sp>
        <p:nvSpPr>
          <p:cNvPr id="6" name="Footer Placeholder 4">
            <a:extLst>
              <a:ext uri="{FF2B5EF4-FFF2-40B4-BE49-F238E27FC236}">
                <a16:creationId xmlns:a16="http://schemas.microsoft.com/office/drawing/2014/main" id="{375BEAD0-A058-5642-A8FD-7E0230C454EF}"/>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7" name="Slide Number Placeholder 5">
            <a:extLst>
              <a:ext uri="{FF2B5EF4-FFF2-40B4-BE49-F238E27FC236}">
                <a16:creationId xmlns:a16="http://schemas.microsoft.com/office/drawing/2014/main" id="{36E402D7-7EBB-1541-B8C5-976F80040174}"/>
              </a:ext>
            </a:extLst>
          </p:cNvPr>
          <p:cNvSpPr>
            <a:spLocks noGrp="1"/>
          </p:cNvSpPr>
          <p:nvPr>
            <p:ph type="sldNum" sz="quarter" idx="12"/>
          </p:nvPr>
        </p:nvSpPr>
        <p:spPr/>
        <p:txBody>
          <a:bodyPr/>
          <a:lstStyle>
            <a:lvl1pPr>
              <a:defRPr/>
            </a:lvl1pPr>
          </a:lstStyle>
          <a:p>
            <a:pPr>
              <a:defRPr/>
            </a:pPr>
            <a:fld id="{E6720026-B37D-2347-ACE9-B8AE8DA32A95}" type="slidenum">
              <a:rPr lang="en-GB" altLang="en-US"/>
              <a:pPr>
                <a:defRPr/>
              </a:pPr>
              <a:t>‹#›</a:t>
            </a:fld>
            <a:endParaRPr lang="en-GB" altLang="en-US"/>
          </a:p>
        </p:txBody>
      </p:sp>
    </p:spTree>
    <p:extLst>
      <p:ext uri="{BB962C8B-B14F-4D97-AF65-F5344CB8AC3E}">
        <p14:creationId xmlns:p14="http://schemas.microsoft.com/office/powerpoint/2010/main" val="4244043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2"/>
            <a:ext cx="7314248" cy="566869"/>
          </a:xfrm>
        </p:spPr>
        <p:txBody>
          <a:bodyPr anchor="b"/>
          <a:lstStyle>
            <a:lvl1pPr algn="l">
              <a:defRPr sz="2400" b="1"/>
            </a:lvl1pPr>
          </a:lstStyle>
          <a:p>
            <a:r>
              <a:rPr lang="en-US"/>
              <a:t>Click to edit Master title style</a:t>
            </a:r>
            <a:endParaRPr lang="en-GB"/>
          </a:p>
        </p:txBody>
      </p:sp>
      <p:sp>
        <p:nvSpPr>
          <p:cNvPr id="3" name="Picture Placeholder 2"/>
          <p:cNvSpPr>
            <a:spLocks noGrp="1"/>
          </p:cNvSpPr>
          <p:nvPr>
            <p:ph type="pic" idx="1"/>
          </p:nvPr>
        </p:nvSpPr>
        <p:spPr>
          <a:xfrm>
            <a:off x="2389406" y="612917"/>
            <a:ext cx="7314248" cy="4115753"/>
          </a:xfrm>
        </p:spPr>
        <p:txBody>
          <a:bodyPr rtlCol="0">
            <a:normAutofit/>
          </a:bodyPr>
          <a:lstStyle>
            <a:lvl1pPr marL="0" indent="0">
              <a:buNone/>
              <a:defRPr sz="3800"/>
            </a:lvl1pPr>
            <a:lvl2pPr marL="544168" indent="0">
              <a:buNone/>
              <a:defRPr sz="3400"/>
            </a:lvl2pPr>
            <a:lvl3pPr marL="1088336" indent="0">
              <a:buNone/>
              <a:defRPr sz="2900"/>
            </a:lvl3pPr>
            <a:lvl4pPr marL="1632502" indent="0">
              <a:buNone/>
              <a:defRPr sz="2400"/>
            </a:lvl4pPr>
            <a:lvl5pPr marL="2176673" indent="0">
              <a:buNone/>
              <a:defRPr sz="2400"/>
            </a:lvl5pPr>
            <a:lvl6pPr marL="2720843" indent="0">
              <a:buNone/>
              <a:defRPr sz="2400"/>
            </a:lvl6pPr>
            <a:lvl7pPr marL="3265007" indent="0">
              <a:buNone/>
              <a:defRPr sz="2400"/>
            </a:lvl7pPr>
            <a:lvl8pPr marL="3809174" indent="0">
              <a:buNone/>
              <a:defRPr sz="2400"/>
            </a:lvl8pPr>
            <a:lvl9pPr marL="4353341" indent="0">
              <a:buNone/>
              <a:defRPr sz="2400"/>
            </a:lvl9pPr>
          </a:lstStyle>
          <a:p>
            <a:pPr lvl="0"/>
            <a:endParaRPr lang="en-GB" noProof="0"/>
          </a:p>
        </p:txBody>
      </p:sp>
      <p:sp>
        <p:nvSpPr>
          <p:cNvPr id="4" name="Text Placeholder 3"/>
          <p:cNvSpPr>
            <a:spLocks noGrp="1"/>
          </p:cNvSpPr>
          <p:nvPr>
            <p:ph type="body" sz="half" idx="2"/>
          </p:nvPr>
        </p:nvSpPr>
        <p:spPr>
          <a:xfrm>
            <a:off x="2389406" y="5368581"/>
            <a:ext cx="7314248" cy="805048"/>
          </a:xfrm>
        </p:spPr>
        <p:txBody>
          <a:bodyPr/>
          <a:lstStyle>
            <a:lvl1pPr marL="0" indent="0">
              <a:buNone/>
              <a:defRPr sz="1700"/>
            </a:lvl1pPr>
            <a:lvl2pPr marL="544168" indent="0">
              <a:buNone/>
              <a:defRPr sz="1500"/>
            </a:lvl2pPr>
            <a:lvl3pPr marL="1088336" indent="0">
              <a:buNone/>
              <a:defRPr sz="1200"/>
            </a:lvl3pPr>
            <a:lvl4pPr marL="1632502" indent="0">
              <a:buNone/>
              <a:defRPr sz="1100"/>
            </a:lvl4pPr>
            <a:lvl5pPr marL="2176673" indent="0">
              <a:buNone/>
              <a:defRPr sz="1100"/>
            </a:lvl5pPr>
            <a:lvl6pPr marL="2720843" indent="0">
              <a:buNone/>
              <a:defRPr sz="1100"/>
            </a:lvl6pPr>
            <a:lvl7pPr marL="3265007" indent="0">
              <a:buNone/>
              <a:defRPr sz="1100"/>
            </a:lvl7pPr>
            <a:lvl8pPr marL="3809174" indent="0">
              <a:buNone/>
              <a:defRPr sz="1100"/>
            </a:lvl8pPr>
            <a:lvl9pPr marL="4353341" indent="0">
              <a:buNone/>
              <a:defRPr sz="1100"/>
            </a:lvl9pPr>
          </a:lstStyle>
          <a:p>
            <a:pPr lvl="0"/>
            <a:r>
              <a:rPr lang="en-US"/>
              <a:t>Click to edit Master text styles</a:t>
            </a:r>
          </a:p>
        </p:txBody>
      </p:sp>
      <p:sp>
        <p:nvSpPr>
          <p:cNvPr id="5" name="Date Placeholder 3">
            <a:extLst>
              <a:ext uri="{FF2B5EF4-FFF2-40B4-BE49-F238E27FC236}">
                <a16:creationId xmlns:a16="http://schemas.microsoft.com/office/drawing/2014/main" id="{17154F8E-55FE-814C-96ED-553C5B2B221F}"/>
              </a:ext>
            </a:extLst>
          </p:cNvPr>
          <p:cNvSpPr>
            <a:spLocks noGrp="1"/>
          </p:cNvSpPr>
          <p:nvPr>
            <p:ph type="dt" sz="half" idx="10"/>
          </p:nvPr>
        </p:nvSpPr>
        <p:spPr/>
        <p:txBody>
          <a:bodyPr/>
          <a:lstStyle>
            <a:lvl1pPr>
              <a:defRPr/>
            </a:lvl1pPr>
          </a:lstStyle>
          <a:p>
            <a:pPr>
              <a:defRPr/>
            </a:pPr>
            <a:fld id="{C699CE66-A384-C946-8A46-A08DCF9F8DB3}" type="datetimeFigureOut">
              <a:rPr lang="en-GB" altLang="en-US"/>
              <a:pPr>
                <a:defRPr/>
              </a:pPr>
              <a:t>27/04/2020</a:t>
            </a:fld>
            <a:endParaRPr lang="en-GB" altLang="en-US"/>
          </a:p>
        </p:txBody>
      </p:sp>
      <p:sp>
        <p:nvSpPr>
          <p:cNvPr id="6" name="Footer Placeholder 4">
            <a:extLst>
              <a:ext uri="{FF2B5EF4-FFF2-40B4-BE49-F238E27FC236}">
                <a16:creationId xmlns:a16="http://schemas.microsoft.com/office/drawing/2014/main" id="{9FBA130E-C358-3942-9250-0788025BE4D3}"/>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7" name="Slide Number Placeholder 5">
            <a:extLst>
              <a:ext uri="{FF2B5EF4-FFF2-40B4-BE49-F238E27FC236}">
                <a16:creationId xmlns:a16="http://schemas.microsoft.com/office/drawing/2014/main" id="{6F83624D-C218-744F-8AA6-D15BD92FA302}"/>
              </a:ext>
            </a:extLst>
          </p:cNvPr>
          <p:cNvSpPr>
            <a:spLocks noGrp="1"/>
          </p:cNvSpPr>
          <p:nvPr>
            <p:ph type="sldNum" sz="quarter" idx="12"/>
          </p:nvPr>
        </p:nvSpPr>
        <p:spPr/>
        <p:txBody>
          <a:bodyPr/>
          <a:lstStyle>
            <a:lvl1pPr>
              <a:defRPr/>
            </a:lvl1pPr>
          </a:lstStyle>
          <a:p>
            <a:pPr>
              <a:defRPr/>
            </a:pPr>
            <a:fld id="{52D99376-6D67-464A-9413-4B00344242E8}" type="slidenum">
              <a:rPr lang="en-GB" altLang="en-US"/>
              <a:pPr>
                <a:defRPr/>
              </a:pPr>
              <a:t>‹#›</a:t>
            </a:fld>
            <a:endParaRPr lang="en-GB" altLang="en-US"/>
          </a:p>
        </p:txBody>
      </p:sp>
    </p:spTree>
    <p:extLst>
      <p:ext uri="{BB962C8B-B14F-4D97-AF65-F5344CB8AC3E}">
        <p14:creationId xmlns:p14="http://schemas.microsoft.com/office/powerpoint/2010/main" val="3179860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FD78C6-4DF5-A74C-8144-D0A8906A2D40}"/>
              </a:ext>
            </a:extLst>
          </p:cNvPr>
          <p:cNvSpPr>
            <a:spLocks noGrp="1"/>
          </p:cNvSpPr>
          <p:nvPr>
            <p:ph type="dt" sz="half" idx="10"/>
          </p:nvPr>
        </p:nvSpPr>
        <p:spPr/>
        <p:txBody>
          <a:bodyPr/>
          <a:lstStyle>
            <a:lvl1pPr>
              <a:defRPr/>
            </a:lvl1pPr>
          </a:lstStyle>
          <a:p>
            <a:pPr>
              <a:defRPr/>
            </a:pPr>
            <a:fld id="{4DA9DD6B-91E6-C644-830F-9695C87277C4}" type="datetimeFigureOut">
              <a:rPr lang="en-GB" altLang="en-US"/>
              <a:pPr>
                <a:defRPr/>
              </a:pPr>
              <a:t>27/04/2020</a:t>
            </a:fld>
            <a:endParaRPr lang="en-GB" altLang="en-US"/>
          </a:p>
        </p:txBody>
      </p:sp>
      <p:sp>
        <p:nvSpPr>
          <p:cNvPr id="5" name="Footer Placeholder 4">
            <a:extLst>
              <a:ext uri="{FF2B5EF4-FFF2-40B4-BE49-F238E27FC236}">
                <a16:creationId xmlns:a16="http://schemas.microsoft.com/office/drawing/2014/main" id="{04CA9537-78E8-5348-9D51-8F8DCF26A350}"/>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C0BB30E3-E49C-8644-B599-050EBE0223CE}"/>
              </a:ext>
            </a:extLst>
          </p:cNvPr>
          <p:cNvSpPr>
            <a:spLocks noGrp="1"/>
          </p:cNvSpPr>
          <p:nvPr>
            <p:ph type="sldNum" sz="quarter" idx="12"/>
          </p:nvPr>
        </p:nvSpPr>
        <p:spPr/>
        <p:txBody>
          <a:bodyPr/>
          <a:lstStyle>
            <a:lvl1pPr>
              <a:defRPr/>
            </a:lvl1pPr>
          </a:lstStyle>
          <a:p>
            <a:pPr>
              <a:defRPr/>
            </a:pPr>
            <a:fld id="{D8D58F98-F164-3B46-B983-B5F135B4803A}" type="slidenum">
              <a:rPr lang="en-GB" altLang="en-US"/>
              <a:pPr>
                <a:defRPr/>
              </a:pPr>
              <a:t>‹#›</a:t>
            </a:fld>
            <a:endParaRPr lang="en-GB" altLang="en-US"/>
          </a:p>
        </p:txBody>
      </p:sp>
    </p:spTree>
    <p:extLst>
      <p:ext uri="{BB962C8B-B14F-4D97-AF65-F5344CB8AC3E}">
        <p14:creationId xmlns:p14="http://schemas.microsoft.com/office/powerpoint/2010/main" val="37121157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74711"/>
            <a:ext cx="2742843" cy="585288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521" y="274711"/>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42C781-324E-9949-B3FC-68D6E9A4F9F4}"/>
              </a:ext>
            </a:extLst>
          </p:cNvPr>
          <p:cNvSpPr>
            <a:spLocks noGrp="1"/>
          </p:cNvSpPr>
          <p:nvPr>
            <p:ph type="dt" sz="half" idx="10"/>
          </p:nvPr>
        </p:nvSpPr>
        <p:spPr/>
        <p:txBody>
          <a:bodyPr/>
          <a:lstStyle>
            <a:lvl1pPr>
              <a:defRPr/>
            </a:lvl1pPr>
          </a:lstStyle>
          <a:p>
            <a:pPr>
              <a:defRPr/>
            </a:pPr>
            <a:fld id="{D6B6BBE1-7E81-7448-A695-230E0768C9B2}" type="datetimeFigureOut">
              <a:rPr lang="en-GB" altLang="en-US"/>
              <a:pPr>
                <a:defRPr/>
              </a:pPr>
              <a:t>27/04/2020</a:t>
            </a:fld>
            <a:endParaRPr lang="en-GB" altLang="en-US"/>
          </a:p>
        </p:txBody>
      </p:sp>
      <p:sp>
        <p:nvSpPr>
          <p:cNvPr id="5" name="Footer Placeholder 4">
            <a:extLst>
              <a:ext uri="{FF2B5EF4-FFF2-40B4-BE49-F238E27FC236}">
                <a16:creationId xmlns:a16="http://schemas.microsoft.com/office/drawing/2014/main" id="{46A28CD0-431C-FB43-8914-4CDBD5293AB2}"/>
              </a:ext>
            </a:extLst>
          </p:cNvPr>
          <p:cNvSpPr>
            <a:spLocks noGrp="1"/>
          </p:cNvSpPr>
          <p:nvPr>
            <p:ph type="ftr" sz="quarter" idx="11"/>
          </p:nvPr>
        </p:nvSpPr>
        <p:spPr/>
        <p:txBody>
          <a:bodyPr/>
          <a:lstStyle>
            <a:lvl1pPr>
              <a:defRPr/>
            </a:lvl1pPr>
          </a:lstStyle>
          <a:p>
            <a:pPr>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6CFEFBFB-E58C-3A44-BF55-034DAC87BA33}"/>
              </a:ext>
            </a:extLst>
          </p:cNvPr>
          <p:cNvSpPr>
            <a:spLocks noGrp="1"/>
          </p:cNvSpPr>
          <p:nvPr>
            <p:ph type="sldNum" sz="quarter" idx="12"/>
          </p:nvPr>
        </p:nvSpPr>
        <p:spPr/>
        <p:txBody>
          <a:bodyPr/>
          <a:lstStyle>
            <a:lvl1pPr>
              <a:defRPr/>
            </a:lvl1pPr>
          </a:lstStyle>
          <a:p>
            <a:pPr>
              <a:defRPr/>
            </a:pPr>
            <a:fld id="{5DE6685B-1C5B-6B40-A5D3-C47E41BA0682}" type="slidenum">
              <a:rPr lang="en-GB" altLang="en-US"/>
              <a:pPr>
                <a:defRPr/>
              </a:pPr>
              <a:t>‹#›</a:t>
            </a:fld>
            <a:endParaRPr lang="en-GB" altLang="en-US"/>
          </a:p>
        </p:txBody>
      </p:sp>
    </p:spTree>
    <p:extLst>
      <p:ext uri="{BB962C8B-B14F-4D97-AF65-F5344CB8AC3E}">
        <p14:creationId xmlns:p14="http://schemas.microsoft.com/office/powerpoint/2010/main" val="1129937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9766122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915577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679" y="2505655"/>
            <a:ext cx="5157116" cy="3685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1397" y="2505655"/>
            <a:ext cx="5182513" cy="3685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3664492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93496043"/>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92033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8886737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5354783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45720" tIns="22860" rIns="45720" bIns="2286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45720" tIns="22860" rIns="45720" bIns="2286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45720" tIns="22860" rIns="45720" bIns="22860" rtlCol="0" anchor="ctr"/>
          <a:lstStyle>
            <a:lvl1pPr algn="l">
              <a:defRPr sz="1200">
                <a:solidFill>
                  <a:schemeClr val="tx1">
                    <a:tint val="75000"/>
                  </a:schemeClr>
                </a:solidFill>
              </a:defRPr>
            </a:lvl1pPr>
          </a:lstStyle>
          <a:p>
            <a:fld id="{C764DE79-268F-4C1A-8933-263129D2AF90}" type="datetimeFigureOut">
              <a:rPr lang="en-US" dirty="0"/>
              <a:t>4/27/2020</a:t>
            </a:fld>
            <a:endParaRPr lang="en-US" dirty="0"/>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45720" tIns="22860" rIns="45720" bIns="2286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45720" tIns="22860" rIns="45720" bIns="2286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33683074"/>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81" r:id="rId12"/>
    <p:sldLayoutId id="2147483895"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16C9E65-A4EF-A846-ACC4-75C851DB0E9D}"/>
              </a:ext>
            </a:extLst>
          </p:cNvPr>
          <p:cNvSpPr>
            <a:spLocks noGrp="1"/>
          </p:cNvSpPr>
          <p:nvPr>
            <p:ph type="title"/>
          </p:nvPr>
        </p:nvSpPr>
        <p:spPr bwMode="auto">
          <a:xfrm>
            <a:off x="609521" y="274701"/>
            <a:ext cx="10971372" cy="1143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42" tIns="54422" rIns="108842" bIns="54422"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6DBB0EE-EBDA-8340-99F5-D9B504A14DE6}"/>
              </a:ext>
            </a:extLst>
          </p:cNvPr>
          <p:cNvSpPr>
            <a:spLocks noGrp="1"/>
          </p:cNvSpPr>
          <p:nvPr>
            <p:ph type="body" idx="1"/>
          </p:nvPr>
        </p:nvSpPr>
        <p:spPr bwMode="auto">
          <a:xfrm>
            <a:off x="609521" y="1600577"/>
            <a:ext cx="10971372" cy="452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42" tIns="54422" rIns="108842" bIns="54422"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DAF3C8FF-586A-AE4F-9672-D11503BBD1C7}"/>
              </a:ext>
            </a:extLst>
          </p:cNvPr>
          <p:cNvSpPr>
            <a:spLocks noGrp="1"/>
          </p:cNvSpPr>
          <p:nvPr>
            <p:ph type="dt" sz="half" idx="2"/>
          </p:nvPr>
        </p:nvSpPr>
        <p:spPr>
          <a:xfrm>
            <a:off x="609521" y="6357830"/>
            <a:ext cx="2844430" cy="365210"/>
          </a:xfrm>
          <a:prstGeom prst="rect">
            <a:avLst/>
          </a:prstGeom>
        </p:spPr>
        <p:txBody>
          <a:bodyPr vert="horz" wrap="square" lIns="108842" tIns="54422" rIns="108842" bIns="54422" numCol="1" anchor="ctr" anchorCtr="0" compatLnSpc="1">
            <a:prstTxWarp prst="textNoShape">
              <a:avLst/>
            </a:prstTxWarp>
          </a:bodyPr>
          <a:lstStyle>
            <a:lvl1pPr eaLnBrk="1" hangingPunct="1">
              <a:defRPr sz="1500" smtClean="0">
                <a:solidFill>
                  <a:srgbClr val="FFFFFF"/>
                </a:solidFill>
                <a:latin typeface="Calibri" panose="020F0502020204030204" pitchFamily="34" charset="0"/>
                <a:cs typeface="Arial" panose="020B0604020202020204" pitchFamily="34" charset="0"/>
              </a:defRPr>
            </a:lvl1pPr>
          </a:lstStyle>
          <a:p>
            <a:pPr defTabSz="1088548">
              <a:defRPr/>
            </a:pPr>
            <a:fld id="{1495645D-CBE1-4D41-A74A-09CD3AC08855}" type="datetimeFigureOut">
              <a:rPr lang="en-GB" altLang="en-US" smtClean="0"/>
              <a:pPr defTabSz="1088548">
                <a:defRPr/>
              </a:pPr>
              <a:t>27/04/2020</a:t>
            </a:fld>
            <a:endParaRPr lang="en-GB" altLang="en-US"/>
          </a:p>
        </p:txBody>
      </p:sp>
      <p:sp>
        <p:nvSpPr>
          <p:cNvPr id="5" name="Footer Placeholder 4">
            <a:extLst>
              <a:ext uri="{FF2B5EF4-FFF2-40B4-BE49-F238E27FC236}">
                <a16:creationId xmlns:a16="http://schemas.microsoft.com/office/drawing/2014/main" id="{A6C44901-FAB2-5A47-9896-C8B5F11B754B}"/>
              </a:ext>
            </a:extLst>
          </p:cNvPr>
          <p:cNvSpPr>
            <a:spLocks noGrp="1"/>
          </p:cNvSpPr>
          <p:nvPr>
            <p:ph type="ftr" sz="quarter" idx="3"/>
          </p:nvPr>
        </p:nvSpPr>
        <p:spPr>
          <a:xfrm>
            <a:off x="4165058" y="6357830"/>
            <a:ext cx="3860297" cy="365210"/>
          </a:xfrm>
          <a:prstGeom prst="rect">
            <a:avLst/>
          </a:prstGeom>
        </p:spPr>
        <p:txBody>
          <a:bodyPr vert="horz" lIns="108842" tIns="54422" rIns="108842" bIns="54422" rtlCol="0" anchor="ctr"/>
          <a:lstStyle>
            <a:lvl1pPr algn="ctr" eaLnBrk="1" fontAlgn="auto" hangingPunct="1">
              <a:spcBef>
                <a:spcPts val="0"/>
              </a:spcBef>
              <a:spcAft>
                <a:spcPts val="0"/>
              </a:spcAft>
              <a:defRPr sz="1500">
                <a:solidFill>
                  <a:schemeClr val="tx1">
                    <a:tint val="75000"/>
                  </a:schemeClr>
                </a:solidFill>
                <a:latin typeface="+mn-lt"/>
                <a:ea typeface="+mn-ea"/>
                <a:cs typeface="+mn-cs"/>
              </a:defRPr>
            </a:lvl1pPr>
          </a:lstStyle>
          <a:p>
            <a:pPr defTabSz="1088548">
              <a:defRPr/>
            </a:pPr>
            <a:endParaRPr lang="en-GB">
              <a:solidFill>
                <a:prstClr val="white">
                  <a:tint val="75000"/>
                </a:prstClr>
              </a:solidFill>
            </a:endParaRPr>
          </a:p>
        </p:txBody>
      </p:sp>
      <p:sp>
        <p:nvSpPr>
          <p:cNvPr id="6" name="Slide Number Placeholder 5">
            <a:extLst>
              <a:ext uri="{FF2B5EF4-FFF2-40B4-BE49-F238E27FC236}">
                <a16:creationId xmlns:a16="http://schemas.microsoft.com/office/drawing/2014/main" id="{3182D89B-B078-1641-B373-7879C47AC9FA}"/>
              </a:ext>
            </a:extLst>
          </p:cNvPr>
          <p:cNvSpPr>
            <a:spLocks noGrp="1"/>
          </p:cNvSpPr>
          <p:nvPr>
            <p:ph type="sldNum" sz="quarter" idx="4"/>
          </p:nvPr>
        </p:nvSpPr>
        <p:spPr>
          <a:xfrm>
            <a:off x="8736463" y="6357830"/>
            <a:ext cx="2844430" cy="365210"/>
          </a:xfrm>
          <a:prstGeom prst="rect">
            <a:avLst/>
          </a:prstGeom>
        </p:spPr>
        <p:txBody>
          <a:bodyPr vert="horz" wrap="square" lIns="108842" tIns="54422" rIns="108842" bIns="54422" numCol="1" anchor="ctr" anchorCtr="0" compatLnSpc="1">
            <a:prstTxWarp prst="textNoShape">
              <a:avLst/>
            </a:prstTxWarp>
          </a:bodyPr>
          <a:lstStyle>
            <a:lvl1pPr algn="r" eaLnBrk="1" hangingPunct="1">
              <a:defRPr sz="1500" smtClean="0">
                <a:solidFill>
                  <a:srgbClr val="FFFFFF"/>
                </a:solidFill>
                <a:latin typeface="Calibri" panose="020F0502020204030204" pitchFamily="34" charset="0"/>
                <a:cs typeface="Arial" panose="020B0604020202020204" pitchFamily="34" charset="0"/>
              </a:defRPr>
            </a:lvl1pPr>
          </a:lstStyle>
          <a:p>
            <a:pPr defTabSz="1088548">
              <a:defRPr/>
            </a:pPr>
            <a:fld id="{CE49706A-69A5-FB40-BD9F-123987197AE4}" type="slidenum">
              <a:rPr lang="en-GB" altLang="en-US" smtClean="0"/>
              <a:pPr defTabSz="1088548">
                <a:defRPr/>
              </a:pPr>
              <a:t>‹#›</a:t>
            </a:fld>
            <a:endParaRPr lang="en-GB" altLang="en-US"/>
          </a:p>
        </p:txBody>
      </p:sp>
    </p:spTree>
    <p:extLst>
      <p:ext uri="{BB962C8B-B14F-4D97-AF65-F5344CB8AC3E}">
        <p14:creationId xmlns:p14="http://schemas.microsoft.com/office/powerpoint/2010/main" val="1866432464"/>
      </p:ext>
    </p:extLst>
  </p:cSld>
  <p:clrMap bg1="dk1" tx1="lt1" bg2="dk2" tx2="lt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ctr" rtl="0" eaLnBrk="0" fontAlgn="base" hangingPunct="0">
        <a:spcBef>
          <a:spcPct val="0"/>
        </a:spcBef>
        <a:spcAft>
          <a:spcPct val="0"/>
        </a:spcAft>
        <a:defRPr sz="53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53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53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53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5300">
          <a:solidFill>
            <a:schemeClr val="tx1"/>
          </a:solidFill>
          <a:latin typeface="Calibri" pitchFamily="34" charset="0"/>
          <a:ea typeface="ＭＳ Ｐゴシック" charset="0"/>
          <a:cs typeface="ＭＳ Ｐゴシック" charset="0"/>
        </a:defRPr>
      </a:lvl5pPr>
      <a:lvl6pPr marL="544168" algn="ctr" rtl="0" fontAlgn="base">
        <a:spcBef>
          <a:spcPct val="0"/>
        </a:spcBef>
        <a:spcAft>
          <a:spcPct val="0"/>
        </a:spcAft>
        <a:defRPr sz="5300">
          <a:solidFill>
            <a:schemeClr val="tx1"/>
          </a:solidFill>
          <a:latin typeface="Calibri" pitchFamily="34" charset="0"/>
        </a:defRPr>
      </a:lvl6pPr>
      <a:lvl7pPr marL="1088336" algn="ctr" rtl="0" fontAlgn="base">
        <a:spcBef>
          <a:spcPct val="0"/>
        </a:spcBef>
        <a:spcAft>
          <a:spcPct val="0"/>
        </a:spcAft>
        <a:defRPr sz="5300">
          <a:solidFill>
            <a:schemeClr val="tx1"/>
          </a:solidFill>
          <a:latin typeface="Calibri" pitchFamily="34" charset="0"/>
        </a:defRPr>
      </a:lvl7pPr>
      <a:lvl8pPr marL="1632502" algn="ctr" rtl="0" fontAlgn="base">
        <a:spcBef>
          <a:spcPct val="0"/>
        </a:spcBef>
        <a:spcAft>
          <a:spcPct val="0"/>
        </a:spcAft>
        <a:defRPr sz="5300">
          <a:solidFill>
            <a:schemeClr val="tx1"/>
          </a:solidFill>
          <a:latin typeface="Calibri" pitchFamily="34" charset="0"/>
        </a:defRPr>
      </a:lvl8pPr>
      <a:lvl9pPr marL="2176673" algn="ctr" rtl="0" fontAlgn="base">
        <a:spcBef>
          <a:spcPct val="0"/>
        </a:spcBef>
        <a:spcAft>
          <a:spcPct val="0"/>
        </a:spcAft>
        <a:defRPr sz="5300">
          <a:solidFill>
            <a:schemeClr val="tx1"/>
          </a:solidFill>
          <a:latin typeface="Calibri" pitchFamily="34" charset="0"/>
        </a:defRPr>
      </a:lvl9pPr>
    </p:titleStyle>
    <p:bodyStyle>
      <a:lvl1pPr marL="406288" indent="-406288" algn="l" rtl="0" eaLnBrk="0" fontAlgn="base" hangingPunct="0">
        <a:spcBef>
          <a:spcPct val="20000"/>
        </a:spcBef>
        <a:spcAft>
          <a:spcPct val="0"/>
        </a:spcAft>
        <a:buFont typeface="Arial" panose="020B0604020202020204" pitchFamily="34" charset="0"/>
        <a:buChar char="•"/>
        <a:defRPr sz="3800" kern="1200">
          <a:solidFill>
            <a:schemeClr val="tx1"/>
          </a:solidFill>
          <a:latin typeface="+mn-lt"/>
          <a:ea typeface="ＭＳ Ｐゴシック" charset="0"/>
          <a:cs typeface="ＭＳ Ｐゴシック" charset="0"/>
        </a:defRPr>
      </a:lvl1pPr>
      <a:lvl2pPr marL="882489" indent="-338257"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ＭＳ Ｐゴシック" charset="0"/>
          <a:cs typeface="+mn-cs"/>
        </a:defRPr>
      </a:lvl2pPr>
      <a:lvl3pPr marL="1358695" indent="-270229" algn="l" rtl="0" eaLnBrk="0" fontAlgn="base" hangingPunct="0">
        <a:spcBef>
          <a:spcPct val="20000"/>
        </a:spcBef>
        <a:spcAft>
          <a:spcPct val="0"/>
        </a:spcAft>
        <a:buFont typeface="Arial" panose="020B0604020202020204" pitchFamily="34" charset="0"/>
        <a:buChar char="•"/>
        <a:defRPr sz="2900" kern="1200">
          <a:solidFill>
            <a:schemeClr val="tx1"/>
          </a:solidFill>
          <a:latin typeface="+mn-lt"/>
          <a:ea typeface="ＭＳ Ｐゴシック" charset="0"/>
          <a:cs typeface="+mn-cs"/>
        </a:defRPr>
      </a:lvl3pPr>
      <a:lvl4pPr marL="1902926" indent="-270229"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4pPr>
      <a:lvl5pPr marL="2447160" indent="-270229"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5pPr>
      <a:lvl6pPr marL="2992922" indent="-272086" algn="l" defTabSz="108833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089" indent="-272086" algn="l" defTabSz="108833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259" indent="-272086" algn="l" defTabSz="108833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429" indent="-272086" algn="l" defTabSz="108833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88336" rtl="0" eaLnBrk="1" latinLnBrk="0" hangingPunct="1">
        <a:defRPr sz="2200" kern="1200">
          <a:solidFill>
            <a:schemeClr val="tx1"/>
          </a:solidFill>
          <a:latin typeface="+mn-lt"/>
          <a:ea typeface="+mn-ea"/>
          <a:cs typeface="+mn-cs"/>
        </a:defRPr>
      </a:lvl1pPr>
      <a:lvl2pPr marL="544168" algn="l" defTabSz="1088336" rtl="0" eaLnBrk="1" latinLnBrk="0" hangingPunct="1">
        <a:defRPr sz="2200" kern="1200">
          <a:solidFill>
            <a:schemeClr val="tx1"/>
          </a:solidFill>
          <a:latin typeface="+mn-lt"/>
          <a:ea typeface="+mn-ea"/>
          <a:cs typeface="+mn-cs"/>
        </a:defRPr>
      </a:lvl2pPr>
      <a:lvl3pPr marL="1088336" algn="l" defTabSz="1088336" rtl="0" eaLnBrk="1" latinLnBrk="0" hangingPunct="1">
        <a:defRPr sz="2200" kern="1200">
          <a:solidFill>
            <a:schemeClr val="tx1"/>
          </a:solidFill>
          <a:latin typeface="+mn-lt"/>
          <a:ea typeface="+mn-ea"/>
          <a:cs typeface="+mn-cs"/>
        </a:defRPr>
      </a:lvl3pPr>
      <a:lvl4pPr marL="1632502" algn="l" defTabSz="1088336" rtl="0" eaLnBrk="1" latinLnBrk="0" hangingPunct="1">
        <a:defRPr sz="2200" kern="1200">
          <a:solidFill>
            <a:schemeClr val="tx1"/>
          </a:solidFill>
          <a:latin typeface="+mn-lt"/>
          <a:ea typeface="+mn-ea"/>
          <a:cs typeface="+mn-cs"/>
        </a:defRPr>
      </a:lvl4pPr>
      <a:lvl5pPr marL="2176673" algn="l" defTabSz="1088336" rtl="0" eaLnBrk="1" latinLnBrk="0" hangingPunct="1">
        <a:defRPr sz="2200" kern="1200">
          <a:solidFill>
            <a:schemeClr val="tx1"/>
          </a:solidFill>
          <a:latin typeface="+mn-lt"/>
          <a:ea typeface="+mn-ea"/>
          <a:cs typeface="+mn-cs"/>
        </a:defRPr>
      </a:lvl5pPr>
      <a:lvl6pPr marL="2720843" algn="l" defTabSz="1088336" rtl="0" eaLnBrk="1" latinLnBrk="0" hangingPunct="1">
        <a:defRPr sz="2200" kern="1200">
          <a:solidFill>
            <a:schemeClr val="tx1"/>
          </a:solidFill>
          <a:latin typeface="+mn-lt"/>
          <a:ea typeface="+mn-ea"/>
          <a:cs typeface="+mn-cs"/>
        </a:defRPr>
      </a:lvl6pPr>
      <a:lvl7pPr marL="3265007" algn="l" defTabSz="1088336" rtl="0" eaLnBrk="1" latinLnBrk="0" hangingPunct="1">
        <a:defRPr sz="2200" kern="1200">
          <a:solidFill>
            <a:schemeClr val="tx1"/>
          </a:solidFill>
          <a:latin typeface="+mn-lt"/>
          <a:ea typeface="+mn-ea"/>
          <a:cs typeface="+mn-cs"/>
        </a:defRPr>
      </a:lvl7pPr>
      <a:lvl8pPr marL="3809174" algn="l" defTabSz="1088336" rtl="0" eaLnBrk="1" latinLnBrk="0" hangingPunct="1">
        <a:defRPr sz="2200" kern="1200">
          <a:solidFill>
            <a:schemeClr val="tx1"/>
          </a:solidFill>
          <a:latin typeface="+mn-lt"/>
          <a:ea typeface="+mn-ea"/>
          <a:cs typeface="+mn-cs"/>
        </a:defRPr>
      </a:lvl8pPr>
      <a:lvl9pPr marL="4353341" algn="l" defTabSz="1088336"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5A0D399-3695-D940-AD95-07DBD70F48EB}"/>
              </a:ext>
            </a:extLst>
          </p:cNvPr>
          <p:cNvSpPr/>
          <p:nvPr/>
        </p:nvSpPr>
        <p:spPr>
          <a:xfrm>
            <a:off x="0" y="1514827"/>
            <a:ext cx="12190413" cy="4263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8853" tIns="54426" rIns="108853" bIns="54426" anchor="ctr"/>
          <a:lstStyle/>
          <a:p>
            <a:pPr algn="ctr" defTabSz="1088524" fontAlgn="base">
              <a:spcBef>
                <a:spcPct val="0"/>
              </a:spcBef>
              <a:spcAft>
                <a:spcPct val="0"/>
              </a:spcAft>
              <a:defRPr/>
            </a:pPr>
            <a:endParaRPr lang="en-GB" dirty="0">
              <a:solidFill>
                <a:prstClr val="white"/>
              </a:solidFill>
            </a:endParaRPr>
          </a:p>
        </p:txBody>
      </p:sp>
      <p:sp>
        <p:nvSpPr>
          <p:cNvPr id="2" name="TextBox 1">
            <a:extLst>
              <a:ext uri="{FF2B5EF4-FFF2-40B4-BE49-F238E27FC236}">
                <a16:creationId xmlns:a16="http://schemas.microsoft.com/office/drawing/2014/main" id="{79FAD809-2D9D-B543-B670-2A2CC5A5E9DC}"/>
              </a:ext>
            </a:extLst>
          </p:cNvPr>
          <p:cNvSpPr txBox="1"/>
          <p:nvPr/>
        </p:nvSpPr>
        <p:spPr>
          <a:xfrm>
            <a:off x="355561" y="2334260"/>
            <a:ext cx="7415827" cy="1990430"/>
          </a:xfrm>
          <a:prstGeom prst="rect">
            <a:avLst/>
          </a:prstGeom>
          <a:solidFill>
            <a:schemeClr val="bg1"/>
          </a:solidFill>
        </p:spPr>
        <p:txBody>
          <a:bodyPr wrap="square" lIns="108853" tIns="54426" rIns="108853" bIns="54426" anchor="ctr">
            <a:spAutoFit/>
          </a:bodyPr>
          <a:lstStyle/>
          <a:p>
            <a:pPr defTabSz="1088524" fontAlgn="base">
              <a:lnSpc>
                <a:spcPct val="130000"/>
              </a:lnSpc>
              <a:spcBef>
                <a:spcPct val="0"/>
              </a:spcBef>
              <a:defRPr/>
            </a:pPr>
            <a:r>
              <a:rPr lang="en-GB" sz="3400" b="1" dirty="0">
                <a:solidFill>
                  <a:prstClr val="white"/>
                </a:solidFill>
                <a:latin typeface="Arial" panose="020B0604020202020204" pitchFamily="34" charset="0"/>
                <a:ea typeface="ＭＳ Ｐゴシック" panose="020B0600070205080204" pitchFamily="34" charset="-128"/>
                <a:cs typeface="Arial" panose="020B0604020202020204" pitchFamily="34" charset="0"/>
              </a:rPr>
              <a:t>Work </a:t>
            </a:r>
            <a:r>
              <a:rPr lang="en-GB" sz="3400" b="1" dirty="0" smtClean="0">
                <a:solidFill>
                  <a:prstClr val="white"/>
                </a:solidFill>
                <a:latin typeface="Arial" panose="020B0604020202020204" pitchFamily="34" charset="0"/>
                <a:ea typeface="ＭＳ Ｐゴシック" panose="020B0600070205080204" pitchFamily="34" charset="-128"/>
                <a:cs typeface="Arial" panose="020B0604020202020204" pitchFamily="34" charset="0"/>
              </a:rPr>
              <a:t>package:</a:t>
            </a:r>
            <a:endParaRPr lang="en-GB" sz="3400" b="1" dirty="0">
              <a:solidFill>
                <a:prstClr val="white"/>
              </a:solidFill>
              <a:latin typeface="Arial" panose="020B0604020202020204" pitchFamily="34" charset="0"/>
              <a:ea typeface="ＭＳ Ｐゴシック" panose="020B0600070205080204" pitchFamily="34" charset="-128"/>
              <a:cs typeface="Arial" panose="020B0604020202020204" pitchFamily="34" charset="0"/>
            </a:endParaRPr>
          </a:p>
          <a:p>
            <a:pPr defTabSz="1088524" fontAlgn="base">
              <a:lnSpc>
                <a:spcPct val="130000"/>
              </a:lnSpc>
              <a:spcBef>
                <a:spcPct val="0"/>
              </a:spcBef>
              <a:defRPr/>
            </a:pPr>
            <a:r>
              <a:rPr lang="en-GB" sz="3000" b="1" dirty="0" smtClean="0">
                <a:solidFill>
                  <a:prstClr val="white"/>
                </a:solidFill>
                <a:latin typeface="Arial" panose="020B0604020202020204" pitchFamily="34" charset="0"/>
                <a:ea typeface="ＭＳ Ｐゴシック" panose="020B0600070205080204" pitchFamily="34" charset="-128"/>
                <a:cs typeface="Arial" panose="020B0604020202020204" pitchFamily="34" charset="0"/>
              </a:rPr>
              <a:t>NA3: </a:t>
            </a:r>
            <a:r>
              <a:rPr lang="en-US" sz="3000" b="1" dirty="0">
                <a:solidFill>
                  <a:prstClr val="white"/>
                </a:solidFill>
                <a:latin typeface="Arial" panose="020B0604020202020204" pitchFamily="34" charset="0"/>
                <a:ea typeface="ＭＳ Ｐゴシック" panose="020B0600070205080204" pitchFamily="34" charset="-128"/>
                <a:cs typeface="Arial" panose="020B0604020202020204" pitchFamily="34" charset="0"/>
              </a:rPr>
              <a:t>Collections in the age of genomics - standards &amp; processes</a:t>
            </a:r>
            <a:endParaRPr lang="en-GB" sz="3000" b="1" dirty="0">
              <a:solidFill>
                <a:prstClr val="white"/>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4343" name="Text Box 4">
            <a:extLst>
              <a:ext uri="{FF2B5EF4-FFF2-40B4-BE49-F238E27FC236}">
                <a16:creationId xmlns:a16="http://schemas.microsoft.com/office/drawing/2014/main" id="{E7DC0975-4C82-EB4A-88E7-928079DCC35D}"/>
              </a:ext>
            </a:extLst>
          </p:cNvPr>
          <p:cNvSpPr txBox="1">
            <a:spLocks noChangeArrowheads="1"/>
          </p:cNvSpPr>
          <p:nvPr/>
        </p:nvSpPr>
        <p:spPr bwMode="auto">
          <a:xfrm>
            <a:off x="393592" y="4658499"/>
            <a:ext cx="8679463" cy="91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40" tIns="54420" rIns="108840" bIns="5442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1088524" fontAlgn="base">
              <a:spcBef>
                <a:spcPct val="50000"/>
              </a:spcBef>
              <a:spcAft>
                <a:spcPct val="0"/>
              </a:spcAft>
              <a:buNone/>
            </a:pPr>
            <a:r>
              <a:rPr lang="en-GB" altLang="en-US" sz="2100" dirty="0" smtClean="0">
                <a:solidFill>
                  <a:prstClr val="white"/>
                </a:solidFill>
                <a:latin typeface="Arial" panose="020B0604020202020204" pitchFamily="34" charset="0"/>
                <a:cs typeface="Arial" panose="020B0604020202020204" pitchFamily="34" charset="0"/>
              </a:rPr>
              <a:t>Ole Seberg</a:t>
            </a:r>
            <a:r>
              <a:rPr lang="en-GB" altLang="en-US" sz="2100" dirty="0">
                <a:solidFill>
                  <a:prstClr val="white"/>
                </a:solidFill>
                <a:latin typeface="Arial" panose="020B0604020202020204" pitchFamily="34" charset="0"/>
                <a:cs typeface="Arial" panose="020B0604020202020204" pitchFamily="34" charset="0"/>
              </a:rPr>
              <a:t>, Executive Committee Chair </a:t>
            </a:r>
            <a:r>
              <a:rPr lang="en-GB" altLang="en-US" sz="2100" dirty="0" smtClean="0">
                <a:solidFill>
                  <a:prstClr val="white"/>
                </a:solidFill>
                <a:latin typeface="Arial" panose="020B0604020202020204" pitchFamily="34" charset="0"/>
                <a:cs typeface="Arial" panose="020B0604020202020204" pitchFamily="34" charset="0"/>
              </a:rPr>
              <a:t>of GGBN</a:t>
            </a:r>
            <a:endParaRPr lang="en-GB" altLang="en-US" sz="2100" dirty="0">
              <a:solidFill>
                <a:prstClr val="white"/>
              </a:solidFill>
              <a:latin typeface="Arial" panose="020B0604020202020204" pitchFamily="34" charset="0"/>
              <a:cs typeface="Arial" panose="020B0604020202020204" pitchFamily="34" charset="0"/>
            </a:endParaRPr>
          </a:p>
          <a:p>
            <a:pPr defTabSz="1088524" fontAlgn="base">
              <a:spcBef>
                <a:spcPct val="50000"/>
              </a:spcBef>
              <a:spcAft>
                <a:spcPct val="0"/>
              </a:spcAft>
              <a:buNone/>
            </a:pPr>
            <a:r>
              <a:rPr lang="en-GB" altLang="en-US" sz="2100" dirty="0" smtClean="0">
                <a:solidFill>
                  <a:prstClr val="white"/>
                </a:solidFill>
                <a:latin typeface="Arial" panose="020B0604020202020204" pitchFamily="34" charset="0"/>
                <a:cs typeface="Arial" panose="020B0604020202020204" pitchFamily="34" charset="0"/>
              </a:rPr>
              <a:t>Natural History Museum of Denmark</a:t>
            </a:r>
            <a:endParaRPr lang="en-GB" altLang="en-US" sz="2100" dirty="0">
              <a:solidFill>
                <a:prstClr val="white"/>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71388" y="1917868"/>
            <a:ext cx="4266645" cy="3658447"/>
          </a:xfrm>
          <a:prstGeom prst="rect">
            <a:avLst/>
          </a:prstGeom>
        </p:spPr>
      </p:pic>
      <p:pic>
        <p:nvPicPr>
          <p:cNvPr id="12" name="Picture 11">
            <a:extLst>
              <a:ext uri="{FF2B5EF4-FFF2-40B4-BE49-F238E27FC236}">
                <a16:creationId xmlns:a16="http://schemas.microsoft.com/office/drawing/2014/main" id="{9F6A28D5-51A4-447A-8135-159B329FEA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858" y="5985367"/>
            <a:ext cx="1830798" cy="644030"/>
          </a:xfrm>
          <a:prstGeom prst="rect">
            <a:avLst/>
          </a:prstGeom>
        </p:spPr>
      </p:pic>
      <p:sp>
        <p:nvSpPr>
          <p:cNvPr id="9" name="TextBox 8">
            <a:extLst>
              <a:ext uri="{FF2B5EF4-FFF2-40B4-BE49-F238E27FC236}">
                <a16:creationId xmlns:a16="http://schemas.microsoft.com/office/drawing/2014/main" id="{B6E60FB9-6398-41BE-90CB-1BAAB42BE866}"/>
              </a:ext>
            </a:extLst>
          </p:cNvPr>
          <p:cNvSpPr txBox="1"/>
          <p:nvPr/>
        </p:nvSpPr>
        <p:spPr>
          <a:xfrm>
            <a:off x="8596781" y="6093699"/>
            <a:ext cx="3550277" cy="468411"/>
          </a:xfrm>
          <a:prstGeom prst="rect">
            <a:avLst/>
          </a:prstGeom>
          <a:noFill/>
        </p:spPr>
        <p:txBody>
          <a:bodyPr wrap="square" lIns="108853" tIns="54426" rIns="108853" bIns="54426" rtlCol="0">
            <a:spAutoFit/>
          </a:bodyPr>
          <a:lstStyle/>
          <a:p>
            <a:pPr algn="r" defTabSz="1088524" fontAlgn="base">
              <a:lnSpc>
                <a:spcPct val="130000"/>
              </a:lnSpc>
              <a:spcBef>
                <a:spcPct val="0"/>
              </a:spcBef>
              <a:defRPr/>
            </a:pPr>
            <a:r>
              <a:rPr lang="en-GB" sz="2000" b="1" dirty="0">
                <a:solidFill>
                  <a:prstClr val="white"/>
                </a:solidFill>
                <a:latin typeface="Arial" panose="020B0604020202020204" pitchFamily="34" charset="0"/>
                <a:ea typeface="ＭＳ Ｐゴシック" panose="020B0600070205080204" pitchFamily="34" charset="-128"/>
                <a:cs typeface="Arial" panose="020B0604020202020204" pitchFamily="34" charset="0"/>
              </a:rPr>
              <a:t>www.synthesys.info</a:t>
            </a:r>
          </a:p>
        </p:txBody>
      </p:sp>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r="11426" b="38081"/>
          <a:stretch/>
        </p:blipFill>
        <p:spPr>
          <a:xfrm>
            <a:off x="3658448" y="247568"/>
            <a:ext cx="4873516" cy="1034225"/>
          </a:xfrm>
          <a:prstGeom prst="rect">
            <a:avLst/>
          </a:prstGeom>
        </p:spPr>
      </p:pic>
    </p:spTree>
    <p:extLst>
      <p:ext uri="{BB962C8B-B14F-4D97-AF65-F5344CB8AC3E}">
        <p14:creationId xmlns:p14="http://schemas.microsoft.com/office/powerpoint/2010/main" val="319249995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406216"/>
            <a:ext cx="12190413" cy="5453372"/>
          </a:xfrm>
          <a:prstGeom prst="rect">
            <a:avLst/>
          </a:prstGeom>
          <a:solidFill>
            <a:srgbClr val="C4D4E2"/>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45478899"/>
              </p:ext>
            </p:extLst>
          </p:nvPr>
        </p:nvGraphicFramePr>
        <p:xfrm>
          <a:off x="433770" y="1774782"/>
          <a:ext cx="11322873" cy="4409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606" y="312254"/>
            <a:ext cx="5199692" cy="1579049"/>
          </a:xfrm>
          <a:prstGeom prst="rect">
            <a:avLst/>
          </a:prstGeom>
        </p:spPr>
      </p:pic>
      <p:sp>
        <p:nvSpPr>
          <p:cNvPr id="10" name="Title 1"/>
          <p:cNvSpPr>
            <a:spLocks noGrp="1"/>
          </p:cNvSpPr>
          <p:nvPr>
            <p:ph type="title"/>
          </p:nvPr>
        </p:nvSpPr>
        <p:spPr>
          <a:xfrm>
            <a:off x="5681603" y="309441"/>
            <a:ext cx="6062554" cy="1325870"/>
          </a:xfrm>
        </p:spPr>
        <p:txBody>
          <a:bodyPr>
            <a:normAutofit/>
          </a:bodyPr>
          <a:lstStyle/>
          <a:p>
            <a:pPr algn="r"/>
            <a:r>
              <a:rPr lang="en-US" sz="2800" dirty="0">
                <a:solidFill>
                  <a:srgbClr val="F6F8FC"/>
                </a:solidFill>
                <a:latin typeface="Arial" panose="020B0604020202020204" pitchFamily="34" charset="0"/>
                <a:cs typeface="Arial" panose="020B0604020202020204" pitchFamily="34" charset="0"/>
              </a:rPr>
              <a:t>Summary of WP aims + objectives</a:t>
            </a:r>
          </a:p>
        </p:txBody>
      </p:sp>
    </p:spTree>
    <p:extLst>
      <p:ext uri="{BB962C8B-B14F-4D97-AF65-F5344CB8AC3E}">
        <p14:creationId xmlns:p14="http://schemas.microsoft.com/office/powerpoint/2010/main" val="173491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406216"/>
            <a:ext cx="12190413" cy="5453372"/>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7" name="Rectangle 6">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2" name="Title 1"/>
          <p:cNvSpPr>
            <a:spLocks noGrp="1"/>
          </p:cNvSpPr>
          <p:nvPr>
            <p:ph type="title"/>
          </p:nvPr>
        </p:nvSpPr>
        <p:spPr>
          <a:xfrm>
            <a:off x="5681603" y="309441"/>
            <a:ext cx="6062554" cy="1325870"/>
          </a:xfrm>
        </p:spPr>
        <p:txBody>
          <a:bodyPr>
            <a:normAutofit/>
          </a:bodyPr>
          <a:lstStyle/>
          <a:p>
            <a:pPr algn="r"/>
            <a:r>
              <a:rPr lang="en-US" sz="2800" dirty="0">
                <a:solidFill>
                  <a:srgbClr val="F6F8FC"/>
                </a:solidFill>
                <a:latin typeface="Arial" panose="020B0604020202020204" pitchFamily="34" charset="0"/>
                <a:cs typeface="Arial" panose="020B0604020202020204" pitchFamily="34" charset="0"/>
              </a:rPr>
              <a:t>Summary of WP </a:t>
            </a:r>
            <a:r>
              <a:rPr lang="en-US" sz="2800" dirty="0" smtClean="0">
                <a:solidFill>
                  <a:srgbClr val="F6F8FC"/>
                </a:solidFill>
                <a:latin typeface="Arial" panose="020B0604020202020204" pitchFamily="34" charset="0"/>
                <a:cs typeface="Arial" panose="020B0604020202020204" pitchFamily="34" charset="0"/>
              </a:rPr>
              <a:t>tasks</a:t>
            </a:r>
            <a:endParaRPr lang="en-US" sz="2800" dirty="0">
              <a:solidFill>
                <a:srgbClr val="F6F8FC"/>
              </a:solidFill>
              <a:latin typeface="Arial" panose="020B0604020202020204" pitchFamily="34" charset="0"/>
              <a:cs typeface="Arial" panose="020B0604020202020204" pitchFamily="34" charset="0"/>
            </a:endParaRPr>
          </a:p>
        </p:txBody>
      </p:sp>
      <p:graphicFrame>
        <p:nvGraphicFramePr>
          <p:cNvPr id="4" name="Content Placeholder 2" descr="Horizontal bullet list showing 3 groups arranged adjacent to one another and bullet points are present under each group"/>
          <p:cNvGraphicFramePr>
            <a:graphicFrameLocks noGrp="1"/>
          </p:cNvGraphicFramePr>
          <p:nvPr>
            <p:ph idx="1"/>
            <p:extLst>
              <p:ext uri="{D42A27DB-BD31-4B8C-83A1-F6EECF244321}">
                <p14:modId xmlns:p14="http://schemas.microsoft.com/office/powerpoint/2010/main" val="2651433370"/>
              </p:ext>
            </p:extLst>
          </p:nvPr>
        </p:nvGraphicFramePr>
        <p:xfrm>
          <a:off x="416606" y="1742117"/>
          <a:ext cx="11430951" cy="45730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606" y="312254"/>
            <a:ext cx="5199692" cy="1579049"/>
          </a:xfrm>
          <a:prstGeom prst="rect">
            <a:avLst/>
          </a:prstGeom>
        </p:spPr>
      </p:pic>
    </p:spTree>
    <p:extLst>
      <p:ext uri="{BB962C8B-B14F-4D97-AF65-F5344CB8AC3E}">
        <p14:creationId xmlns:p14="http://schemas.microsoft.com/office/powerpoint/2010/main" val="78465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b="30720"/>
          <a:stretch/>
        </p:blipFill>
        <p:spPr>
          <a:xfrm>
            <a:off x="416606" y="312254"/>
            <a:ext cx="5199692" cy="1093962"/>
          </a:xfrm>
          <a:prstGeom prst="rect">
            <a:avLst/>
          </a:prstGeom>
        </p:spPr>
      </p:pic>
      <p:sp>
        <p:nvSpPr>
          <p:cNvPr id="3" name="Title 2"/>
          <p:cNvSpPr>
            <a:spLocks noGrp="1"/>
          </p:cNvSpPr>
          <p:nvPr>
            <p:ph type="title"/>
          </p:nvPr>
        </p:nvSpPr>
        <p:spPr>
          <a:xfrm>
            <a:off x="6039047" y="720769"/>
            <a:ext cx="5859667" cy="450954"/>
          </a:xfrm>
        </p:spPr>
        <p:txBody>
          <a:bodyPr/>
          <a:lstStyle/>
          <a:p>
            <a:pPr>
              <a:defRPr/>
            </a:pPr>
            <a:r>
              <a:rPr lang="da-DK" dirty="0" smtClean="0">
                <a:solidFill>
                  <a:srgbClr val="FFFFFF"/>
                </a:solidFill>
                <a:latin typeface="Arial" panose="020B0604020202020204" pitchFamily="34" charset="0"/>
                <a:cs typeface="Arial" panose="020B0604020202020204" pitchFamily="34" charset="0"/>
              </a:rPr>
              <a:t>Dissemination Plans</a:t>
            </a:r>
            <a:endParaRPr dirty="0">
              <a:solidFill>
                <a:srgbClr val="FFFFFF"/>
              </a:solidFill>
              <a:latin typeface="Arial" panose="020B0604020202020204" pitchFamily="34" charset="0"/>
              <a:cs typeface="Arial" panose="020B0604020202020204" pitchFamily="34" charset="0"/>
            </a:endParaRPr>
          </a:p>
        </p:txBody>
      </p:sp>
      <p:grpSp>
        <p:nvGrpSpPr>
          <p:cNvPr id="10" name="Group 9"/>
          <p:cNvGrpSpPr/>
          <p:nvPr/>
        </p:nvGrpSpPr>
        <p:grpSpPr>
          <a:xfrm>
            <a:off x="416606" y="1718471"/>
            <a:ext cx="10807305" cy="4848584"/>
            <a:chOff x="416606" y="1718471"/>
            <a:chExt cx="10807305" cy="4848584"/>
          </a:xfrm>
        </p:grpSpPr>
        <p:grpSp>
          <p:nvGrpSpPr>
            <p:cNvPr id="19459" name="Group 3"/>
            <p:cNvGrpSpPr>
              <a:grpSpLocks/>
            </p:cNvGrpSpPr>
            <p:nvPr/>
          </p:nvGrpSpPr>
          <p:grpSpPr bwMode="auto">
            <a:xfrm>
              <a:off x="8580849" y="1814122"/>
              <a:ext cx="2643062" cy="1912144"/>
              <a:chOff x="3028950" y="3720419"/>
              <a:chExt cx="1651000" cy="1081901"/>
            </a:xfrm>
          </p:grpSpPr>
          <p:sp>
            <p:nvSpPr>
              <p:cNvPr id="5" name="Subtitle 2"/>
              <p:cNvSpPr txBox="1">
                <a:spLocks/>
              </p:cNvSpPr>
              <p:nvPr/>
            </p:nvSpPr>
            <p:spPr>
              <a:xfrm>
                <a:off x="3028950" y="3720419"/>
                <a:ext cx="1651000" cy="233195"/>
              </a:xfrm>
              <a:prstGeom prst="rect">
                <a:avLst/>
              </a:prstGeom>
            </p:spPr>
            <p:txBody>
              <a:bodyPr/>
              <a:lstStyle>
                <a:lvl1pPr marL="0" indent="0" algn="l" defTabSz="914400" rtl="0" eaLnBrk="1" latinLnBrk="0" hangingPunct="1">
                  <a:lnSpc>
                    <a:spcPct val="100000"/>
                  </a:lnSpc>
                  <a:spcBef>
                    <a:spcPts val="0"/>
                  </a:spcBef>
                  <a:spcAft>
                    <a:spcPts val="0"/>
                  </a:spcAft>
                  <a:buFont typeface="+mj-lt"/>
                  <a:buNone/>
                  <a:defRPr lang="en-US" sz="1100" b="0" i="0" kern="1200" baseline="0" dirty="0">
                    <a:solidFill>
                      <a:srgbClr val="005273"/>
                    </a:solidFill>
                    <a:effectLst/>
                    <a:latin typeface="Vaud"/>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defRPr/>
                </a:pPr>
                <a:r>
                  <a:rPr lang="en-GB" sz="2400" dirty="0" smtClean="0">
                    <a:solidFill>
                      <a:srgbClr val="1C364A"/>
                    </a:solidFill>
                  </a:rPr>
                  <a:t>Task 3.2  </a:t>
                </a:r>
                <a:r>
                  <a:rPr lang="en-GB" sz="2000" b="1" dirty="0" smtClean="0">
                    <a:solidFill>
                      <a:srgbClr val="1C364A"/>
                    </a:solidFill>
                  </a:rPr>
                  <a:t>Month 48</a:t>
                </a:r>
                <a:endParaRPr lang="en-GB" sz="2000" b="1" dirty="0">
                  <a:solidFill>
                    <a:srgbClr val="1C364A"/>
                  </a:solidFill>
                </a:endParaRPr>
              </a:p>
            </p:txBody>
          </p:sp>
          <p:sp>
            <p:nvSpPr>
              <p:cNvPr id="19478" name="Subtitle 2"/>
              <p:cNvSpPr txBox="1">
                <a:spLocks/>
              </p:cNvSpPr>
              <p:nvPr/>
            </p:nvSpPr>
            <p:spPr bwMode="auto">
              <a:xfrm>
                <a:off x="3028950" y="4106278"/>
                <a:ext cx="1504092" cy="69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lnSpc>
                    <a:spcPct val="150000"/>
                  </a:lnSpc>
                  <a:buFont typeface="+mj-lt"/>
                  <a:buNone/>
                </a:pPr>
                <a:r>
                  <a:rPr lang="en-GB" altLang="en-US" sz="1600" dirty="0" smtClean="0">
                    <a:solidFill>
                      <a:srgbClr val="52626F"/>
                    </a:solidFill>
                    <a:latin typeface="Vaud"/>
                  </a:rPr>
                  <a:t>Share best practices for</a:t>
                </a:r>
              </a:p>
              <a:p>
                <a:pPr eaLnBrk="1" hangingPunct="1">
                  <a:lnSpc>
                    <a:spcPct val="150000"/>
                  </a:lnSpc>
                  <a:buFont typeface="+mj-lt"/>
                  <a:buNone/>
                </a:pPr>
                <a:r>
                  <a:rPr lang="en-GB" altLang="en-US" sz="1600" dirty="0">
                    <a:solidFill>
                      <a:srgbClr val="52626F"/>
                    </a:solidFill>
                    <a:latin typeface="Vaud"/>
                  </a:rPr>
                  <a:t>m</a:t>
                </a:r>
                <a:r>
                  <a:rPr lang="en-GB" altLang="en-US" sz="1600" dirty="0" smtClean="0">
                    <a:solidFill>
                      <a:srgbClr val="52626F"/>
                    </a:solidFill>
                    <a:latin typeface="Vaud"/>
                  </a:rPr>
                  <a:t>olecular  collections </a:t>
                </a:r>
                <a:endParaRPr lang="en-GB" altLang="en-US" sz="1600" dirty="0">
                  <a:solidFill>
                    <a:srgbClr val="52626F"/>
                  </a:solidFill>
                  <a:latin typeface="Vaud"/>
                </a:endParaRPr>
              </a:p>
              <a:p>
                <a:pPr eaLnBrk="1" hangingPunct="1">
                  <a:lnSpc>
                    <a:spcPct val="150000"/>
                  </a:lnSpc>
                  <a:buFont typeface="+mj-lt"/>
                  <a:buNone/>
                </a:pPr>
                <a:endParaRPr lang="en-GB" altLang="en-US" dirty="0">
                  <a:solidFill>
                    <a:srgbClr val="52626F"/>
                  </a:solidFill>
                  <a:latin typeface="Vaud"/>
                </a:endParaRPr>
              </a:p>
            </p:txBody>
          </p:sp>
        </p:grpSp>
        <p:grpSp>
          <p:nvGrpSpPr>
            <p:cNvPr id="26" name="Group 3"/>
            <p:cNvGrpSpPr>
              <a:grpSpLocks/>
            </p:cNvGrpSpPr>
            <p:nvPr/>
          </p:nvGrpSpPr>
          <p:grpSpPr bwMode="auto">
            <a:xfrm>
              <a:off x="3092975" y="1919733"/>
              <a:ext cx="2643062" cy="1912144"/>
              <a:chOff x="3028950" y="3720419"/>
              <a:chExt cx="1651000" cy="1081901"/>
            </a:xfrm>
          </p:grpSpPr>
          <p:sp>
            <p:nvSpPr>
              <p:cNvPr id="30" name="Subtitle 2"/>
              <p:cNvSpPr txBox="1">
                <a:spLocks/>
              </p:cNvSpPr>
              <p:nvPr/>
            </p:nvSpPr>
            <p:spPr>
              <a:xfrm>
                <a:off x="3028950" y="3720419"/>
                <a:ext cx="1651000" cy="233195"/>
              </a:xfrm>
              <a:prstGeom prst="rect">
                <a:avLst/>
              </a:prstGeom>
            </p:spPr>
            <p:txBody>
              <a:bodyPr/>
              <a:lstStyle>
                <a:lvl1pPr marL="0" indent="0" algn="l" defTabSz="914400" rtl="0" eaLnBrk="1" latinLnBrk="0" hangingPunct="1">
                  <a:lnSpc>
                    <a:spcPct val="100000"/>
                  </a:lnSpc>
                  <a:spcBef>
                    <a:spcPts val="0"/>
                  </a:spcBef>
                  <a:spcAft>
                    <a:spcPts val="0"/>
                  </a:spcAft>
                  <a:buFont typeface="+mj-lt"/>
                  <a:buNone/>
                  <a:defRPr lang="en-US" sz="1100" b="0" i="0" kern="1200" baseline="0" dirty="0">
                    <a:solidFill>
                      <a:srgbClr val="005273"/>
                    </a:solidFill>
                    <a:effectLst/>
                    <a:latin typeface="Vaud"/>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defRPr/>
                </a:pPr>
                <a:r>
                  <a:rPr lang="en-GB" sz="2400" dirty="0" smtClean="0">
                    <a:solidFill>
                      <a:srgbClr val="1C364A"/>
                    </a:solidFill>
                  </a:rPr>
                  <a:t>Task 3.1  </a:t>
                </a:r>
                <a:r>
                  <a:rPr lang="en-GB" sz="2000" b="1" dirty="0">
                    <a:solidFill>
                      <a:srgbClr val="1C364A"/>
                    </a:solidFill>
                  </a:rPr>
                  <a:t>M</a:t>
                </a:r>
                <a:r>
                  <a:rPr lang="en-GB" sz="2000" b="1" dirty="0" smtClean="0">
                    <a:solidFill>
                      <a:srgbClr val="1C364A"/>
                    </a:solidFill>
                  </a:rPr>
                  <a:t>onth 36</a:t>
                </a:r>
                <a:endParaRPr lang="en-GB" sz="2000" b="1" dirty="0">
                  <a:solidFill>
                    <a:srgbClr val="1C364A"/>
                  </a:solidFill>
                </a:endParaRPr>
              </a:p>
            </p:txBody>
          </p:sp>
          <p:sp>
            <p:nvSpPr>
              <p:cNvPr id="31" name="Subtitle 2"/>
              <p:cNvSpPr txBox="1">
                <a:spLocks/>
              </p:cNvSpPr>
              <p:nvPr/>
            </p:nvSpPr>
            <p:spPr bwMode="auto">
              <a:xfrm>
                <a:off x="3028950" y="4106278"/>
                <a:ext cx="1504092" cy="69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lnSpc>
                    <a:spcPct val="150000"/>
                  </a:lnSpc>
                  <a:buFont typeface="+mj-lt"/>
                  <a:buNone/>
                </a:pPr>
                <a:r>
                  <a:rPr lang="en-GB" altLang="en-US" sz="1600" dirty="0" smtClean="0">
                    <a:solidFill>
                      <a:srgbClr val="52626F"/>
                    </a:solidFill>
                    <a:latin typeface="Vaud"/>
                  </a:rPr>
                  <a:t>Handbook on biodiversity and environmental standards </a:t>
                </a:r>
                <a:endParaRPr lang="en-GB" altLang="en-US" sz="1600" dirty="0">
                  <a:solidFill>
                    <a:srgbClr val="52626F"/>
                  </a:solidFill>
                  <a:latin typeface="Vaud"/>
                </a:endParaRPr>
              </a:p>
              <a:p>
                <a:pPr eaLnBrk="1" hangingPunct="1">
                  <a:lnSpc>
                    <a:spcPct val="150000"/>
                  </a:lnSpc>
                  <a:buFont typeface="+mj-lt"/>
                  <a:buNone/>
                </a:pPr>
                <a:endParaRPr lang="en-GB" altLang="en-US" dirty="0">
                  <a:solidFill>
                    <a:srgbClr val="52626F"/>
                  </a:solidFill>
                  <a:latin typeface="Vaud"/>
                </a:endParaRPr>
              </a:p>
            </p:txBody>
          </p:sp>
        </p:gr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189" y="1718471"/>
              <a:ext cx="2310404" cy="2199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606" y="4370405"/>
              <a:ext cx="3028950" cy="1781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00854" y="1751098"/>
              <a:ext cx="3079995" cy="1869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
            <p:cNvGrpSpPr>
              <a:grpSpLocks/>
            </p:cNvGrpSpPr>
            <p:nvPr/>
          </p:nvGrpSpPr>
          <p:grpSpPr bwMode="auto">
            <a:xfrm>
              <a:off x="3092975" y="4445679"/>
              <a:ext cx="2643062" cy="1912144"/>
              <a:chOff x="3028950" y="3720419"/>
              <a:chExt cx="1651000" cy="1081901"/>
            </a:xfrm>
          </p:grpSpPr>
          <p:sp>
            <p:nvSpPr>
              <p:cNvPr id="34" name="Subtitle 2"/>
              <p:cNvSpPr txBox="1">
                <a:spLocks/>
              </p:cNvSpPr>
              <p:nvPr/>
            </p:nvSpPr>
            <p:spPr>
              <a:xfrm>
                <a:off x="3028950" y="3720419"/>
                <a:ext cx="1651000" cy="233195"/>
              </a:xfrm>
              <a:prstGeom prst="rect">
                <a:avLst/>
              </a:prstGeom>
            </p:spPr>
            <p:txBody>
              <a:bodyPr/>
              <a:lstStyle>
                <a:lvl1pPr marL="0" indent="0" algn="l" defTabSz="914400" rtl="0" eaLnBrk="1" latinLnBrk="0" hangingPunct="1">
                  <a:lnSpc>
                    <a:spcPct val="100000"/>
                  </a:lnSpc>
                  <a:spcBef>
                    <a:spcPts val="0"/>
                  </a:spcBef>
                  <a:spcAft>
                    <a:spcPts val="0"/>
                  </a:spcAft>
                  <a:buFont typeface="+mj-lt"/>
                  <a:buNone/>
                  <a:defRPr lang="en-US" sz="1100" b="0" i="0" kern="1200" baseline="0" dirty="0">
                    <a:solidFill>
                      <a:srgbClr val="005273"/>
                    </a:solidFill>
                    <a:effectLst/>
                    <a:latin typeface="Vaud"/>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defRPr/>
                </a:pPr>
                <a:r>
                  <a:rPr lang="en-GB" sz="2400" dirty="0" smtClean="0">
                    <a:solidFill>
                      <a:srgbClr val="1C364A"/>
                    </a:solidFill>
                  </a:rPr>
                  <a:t>Task 3.3  </a:t>
                </a:r>
                <a:r>
                  <a:rPr lang="en-GB" sz="2000" b="1" dirty="0" smtClean="0">
                    <a:solidFill>
                      <a:srgbClr val="1C364A"/>
                    </a:solidFill>
                  </a:rPr>
                  <a:t>Month 36</a:t>
                </a:r>
              </a:p>
              <a:p>
                <a:pPr fontAlgn="auto">
                  <a:defRPr/>
                </a:pPr>
                <a:endParaRPr lang="en-GB" sz="2400" dirty="0">
                  <a:solidFill>
                    <a:srgbClr val="1C364A"/>
                  </a:solidFill>
                </a:endParaRPr>
              </a:p>
            </p:txBody>
          </p:sp>
          <p:sp>
            <p:nvSpPr>
              <p:cNvPr id="35" name="Subtitle 2"/>
              <p:cNvSpPr txBox="1">
                <a:spLocks/>
              </p:cNvSpPr>
              <p:nvPr/>
            </p:nvSpPr>
            <p:spPr bwMode="auto">
              <a:xfrm>
                <a:off x="3028950" y="4106278"/>
                <a:ext cx="1504092" cy="69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lnSpc>
                    <a:spcPct val="150000"/>
                  </a:lnSpc>
                  <a:buFont typeface="+mj-lt"/>
                  <a:buNone/>
                </a:pPr>
                <a:r>
                  <a:rPr lang="en-GB" altLang="en-US" sz="1600" dirty="0" smtClean="0">
                    <a:solidFill>
                      <a:srgbClr val="52626F"/>
                    </a:solidFill>
                    <a:latin typeface="Vaud"/>
                  </a:rPr>
                  <a:t>Towards a trans-institutional registration system </a:t>
                </a:r>
                <a:r>
                  <a:rPr lang="en-GB" altLang="en-US" sz="1600" dirty="0" err="1" smtClean="0">
                    <a:solidFill>
                      <a:srgbClr val="52626F"/>
                    </a:solidFill>
                    <a:latin typeface="Vaud"/>
                  </a:rPr>
                  <a:t>CoC</a:t>
                </a:r>
                <a:r>
                  <a:rPr lang="en-GB" altLang="en-US" sz="1600" dirty="0" smtClean="0">
                    <a:solidFill>
                      <a:srgbClr val="52626F"/>
                    </a:solidFill>
                    <a:latin typeface="Vaud"/>
                  </a:rPr>
                  <a:t> </a:t>
                </a:r>
                <a:endParaRPr lang="en-GB" altLang="en-US" sz="1600" dirty="0">
                  <a:solidFill>
                    <a:srgbClr val="52626F"/>
                  </a:solidFill>
                  <a:latin typeface="Vaud"/>
                </a:endParaRPr>
              </a:p>
            </p:txBody>
          </p:sp>
        </p:grpSp>
        <p:sp>
          <p:nvSpPr>
            <p:cNvPr id="6" name="Rectangle 5"/>
            <p:cNvSpPr/>
            <p:nvPr/>
          </p:nvSpPr>
          <p:spPr>
            <a:xfrm>
              <a:off x="5920509" y="4110182"/>
              <a:ext cx="2835564" cy="2456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837189" y="5661891"/>
              <a:ext cx="2072266" cy="4895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58861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406216"/>
            <a:ext cx="12190413" cy="54533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24" name="Rectangle 23">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cxnSp>
        <p:nvCxnSpPr>
          <p:cNvPr id="19" name="Straight Connector 18">
            <a:extLst>
              <a:ext uri="{FF2B5EF4-FFF2-40B4-BE49-F238E27FC236}">
                <a16:creationId xmlns:a16="http://schemas.microsoft.com/office/drawing/2014/main" id="{C00BAE1C-FC1B-4B86-989F-895C5A0B5C7D}"/>
              </a:ext>
            </a:extLst>
          </p:cNvPr>
          <p:cNvCxnSpPr>
            <a:cxnSpLocks/>
          </p:cNvCxnSpPr>
          <p:nvPr/>
        </p:nvCxnSpPr>
        <p:spPr>
          <a:xfrm>
            <a:off x="0" y="1406216"/>
            <a:ext cx="12190413"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6606" y="1559890"/>
            <a:ext cx="11295104" cy="5278368"/>
          </a:xfrm>
          <a:prstGeom prst="rect">
            <a:avLst/>
          </a:prstGeom>
          <a:noFill/>
        </p:spPr>
        <p:txBody>
          <a:bodyPr wrap="square" lIns="45720" tIns="22860" rIns="45720" bIns="22860" rtlCol="0">
            <a:spAutoFit/>
          </a:bodyPr>
          <a:lstStyle/>
          <a:p>
            <a:r>
              <a:rPr lang="en-GB" sz="2000" b="1" dirty="0" smtClean="0">
                <a:latin typeface="Arial" panose="020B0604020202020204" pitchFamily="34" charset="0"/>
                <a:cs typeface="Arial" panose="020B0604020202020204" pitchFamily="34" charset="0"/>
              </a:rPr>
              <a:t>What are the major risks to your WP? </a:t>
            </a:r>
          </a:p>
          <a:p>
            <a:r>
              <a:rPr lang="en-GB" sz="2000" dirty="0" smtClean="0">
                <a:latin typeface="Arial" panose="020B0604020202020204" pitchFamily="34" charset="0"/>
                <a:cs typeface="Arial" panose="020B0604020202020204" pitchFamily="34" charset="0"/>
              </a:rPr>
              <a:t>Lack of collaboration of certain types of biobanks, which may not be willing to share their own protocols (NA3.1)</a:t>
            </a:r>
          </a:p>
          <a:p>
            <a:pPr marL="142875" indent="-142875">
              <a:buFont typeface="Arial" panose="020B0604020202020204" pitchFamily="34" charset="0"/>
              <a:buChar char="•"/>
            </a:pPr>
            <a:endParaRPr lang="en-GB" sz="2000" dirty="0" smtClean="0">
              <a:latin typeface="Arial" panose="020B0604020202020204" pitchFamily="34" charset="0"/>
              <a:cs typeface="Arial" panose="020B0604020202020204" pitchFamily="34" charset="0"/>
            </a:endParaRPr>
          </a:p>
          <a:p>
            <a:r>
              <a:rPr lang="en-GB" sz="2000" b="1" dirty="0" smtClean="0">
                <a:latin typeface="Arial" panose="020B0604020202020204" pitchFamily="34" charset="0"/>
                <a:cs typeface="Arial" panose="020B0604020202020204" pitchFamily="34" charset="0"/>
              </a:rPr>
              <a:t>Are there any current issues?</a:t>
            </a:r>
          </a:p>
          <a:p>
            <a:r>
              <a:rPr lang="en-GB" sz="2000" dirty="0" smtClean="0"/>
              <a:t>How to standardize protocols, when there are several SOPs for all kind of species. It is not possible to have one single method for all types of samples within a specific type of biobank (NA3.1)</a:t>
            </a:r>
          </a:p>
          <a:p>
            <a:endParaRPr lang="da-DK" sz="2000" dirty="0"/>
          </a:p>
          <a:p>
            <a:pPr lvl="0"/>
            <a:r>
              <a:rPr lang="en-GB" sz="2000" dirty="0">
                <a:solidFill>
                  <a:prstClr val="black"/>
                </a:solidFill>
                <a:latin typeface="Calibri" panose="020F0502020204030204" pitchFamily="34" charset="0"/>
                <a:ea typeface="Calibri" panose="020F0502020204030204" pitchFamily="34" charset="0"/>
              </a:rPr>
              <a:t>It has been a rather slow to develop the planned questionnaire, which is still a work in progress. </a:t>
            </a:r>
            <a:r>
              <a:rPr lang="en-GB" sz="2000" dirty="0" smtClean="0">
                <a:solidFill>
                  <a:prstClr val="black"/>
                </a:solidFill>
                <a:latin typeface="Calibri" panose="020F0502020204030204" pitchFamily="34" charset="0"/>
                <a:ea typeface="Calibri" panose="020F0502020204030204" pitchFamily="34" charset="0"/>
              </a:rPr>
              <a:t>Rather, </a:t>
            </a:r>
            <a:r>
              <a:rPr lang="en-GB" sz="2000" dirty="0">
                <a:solidFill>
                  <a:prstClr val="black"/>
                </a:solidFill>
                <a:latin typeface="Calibri" panose="020F0502020204030204" pitchFamily="34" charset="0"/>
                <a:ea typeface="Calibri" panose="020F0502020204030204" pitchFamily="34" charset="0"/>
              </a:rPr>
              <a:t>we aim to collect information through interviews and are finalising the questions now (NA3.2)</a:t>
            </a:r>
            <a:endParaRPr lang="en-GB" sz="2400" dirty="0">
              <a:solidFill>
                <a:prstClr val="black"/>
              </a:solidFill>
              <a:latin typeface="Times New Roman" panose="02020603050405020304" pitchFamily="18" charset="0"/>
              <a:ea typeface="Calibri" panose="020F0502020204030204" pitchFamily="34" charset="0"/>
            </a:endParaRPr>
          </a:p>
          <a:p>
            <a:endParaRPr lang="en-GB" sz="2000" dirty="0" smtClean="0">
              <a:cs typeface="Arial" panose="020B0604020202020204" pitchFamily="34" charset="0"/>
            </a:endParaRPr>
          </a:p>
          <a:p>
            <a:r>
              <a:rPr lang="en-GB" sz="2000" dirty="0" smtClean="0">
                <a:cs typeface="Arial" panose="020B0604020202020204" pitchFamily="34" charset="0"/>
              </a:rPr>
              <a:t>A Code of Conduct has been developed by CETAF and recognised by the EU – No longer needed in NA3.3</a:t>
            </a:r>
          </a:p>
          <a:p>
            <a:endParaRPr lang="en-GB" sz="2000" dirty="0" smtClean="0">
              <a:cs typeface="Arial" panose="020B0604020202020204" pitchFamily="34" charset="0"/>
            </a:endParaRPr>
          </a:p>
          <a:p>
            <a:r>
              <a:rPr lang="en-GB" sz="2000" dirty="0" smtClean="0">
                <a:cs typeface="Arial" panose="020B0604020202020204" pitchFamily="34" charset="0"/>
              </a:rPr>
              <a:t>A short overview of the IPEN System was distributed participants in NA3.3, but was received with almost </a:t>
            </a:r>
            <a:r>
              <a:rPr lang="en-GB" sz="2000" dirty="0">
                <a:cs typeface="Arial" panose="020B0604020202020204" pitchFamily="34" charset="0"/>
              </a:rPr>
              <a:t>complete lack of </a:t>
            </a:r>
            <a:r>
              <a:rPr lang="en-GB" sz="2000" dirty="0" smtClean="0">
                <a:cs typeface="Arial" panose="020B0604020202020204" pitchFamily="34" charset="0"/>
              </a:rPr>
              <a:t>interest = no replies to circulated draft  – only two comments received out of 20+ potential replies (NA3.3). </a:t>
            </a:r>
            <a:endParaRPr lang="en-GB" sz="2000" dirty="0">
              <a:cs typeface="Arial" panose="020B0604020202020204" pitchFamily="34" charset="0"/>
            </a:endParaRPr>
          </a:p>
          <a:p>
            <a:endParaRPr lang="en-GB" sz="2000" dirty="0" smtClean="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606" y="312254"/>
            <a:ext cx="5199692" cy="1579049"/>
          </a:xfrm>
          <a:prstGeom prst="rect">
            <a:avLst/>
          </a:prstGeom>
        </p:spPr>
      </p:pic>
      <p:sp>
        <p:nvSpPr>
          <p:cNvPr id="10" name="Title 2"/>
          <p:cNvSpPr txBox="1">
            <a:spLocks/>
          </p:cNvSpPr>
          <p:nvPr/>
        </p:nvSpPr>
        <p:spPr>
          <a:xfrm>
            <a:off x="6039047" y="720769"/>
            <a:ext cx="5859667" cy="450954"/>
          </a:xfrm>
          <a:prstGeom prst="rect">
            <a:avLst/>
          </a:prstGeom>
        </p:spPr>
        <p:txBody>
          <a:bodyPr lIns="45720" tIns="22860" rIns="45720" bIns="22860"/>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r">
              <a:defRPr/>
            </a:pPr>
            <a:r>
              <a:rPr lang="da-DK" sz="2800" dirty="0">
                <a:solidFill>
                  <a:srgbClr val="FFFFFF"/>
                </a:solidFill>
                <a:latin typeface="Arial" panose="020B0604020202020204" pitchFamily="34" charset="0"/>
                <a:cs typeface="Arial" panose="020B0604020202020204" pitchFamily="34" charset="0"/>
              </a:rPr>
              <a:t>Risks and issues incl. COVID-19</a:t>
            </a:r>
          </a:p>
        </p:txBody>
      </p:sp>
    </p:spTree>
    <p:extLst>
      <p:ext uri="{BB962C8B-B14F-4D97-AF65-F5344CB8AC3E}">
        <p14:creationId xmlns:p14="http://schemas.microsoft.com/office/powerpoint/2010/main" val="361000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406216"/>
            <a:ext cx="12190413" cy="54533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24" name="Rectangle 23">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cxnSp>
        <p:nvCxnSpPr>
          <p:cNvPr id="19" name="Straight Connector 18">
            <a:extLst>
              <a:ext uri="{FF2B5EF4-FFF2-40B4-BE49-F238E27FC236}">
                <a16:creationId xmlns:a16="http://schemas.microsoft.com/office/drawing/2014/main" id="{C00BAE1C-FC1B-4B86-989F-895C5A0B5C7D}"/>
              </a:ext>
            </a:extLst>
          </p:cNvPr>
          <p:cNvCxnSpPr>
            <a:cxnSpLocks/>
          </p:cNvCxnSpPr>
          <p:nvPr/>
        </p:nvCxnSpPr>
        <p:spPr>
          <a:xfrm>
            <a:off x="0" y="1406216"/>
            <a:ext cx="12190413"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6605" y="1840656"/>
            <a:ext cx="11295104" cy="3431709"/>
          </a:xfrm>
          <a:prstGeom prst="rect">
            <a:avLst/>
          </a:prstGeom>
          <a:noFill/>
        </p:spPr>
        <p:txBody>
          <a:bodyPr wrap="square" lIns="45720" tIns="22860" rIns="45720" bIns="22860" rtlCol="0">
            <a:spAutoFit/>
          </a:bodyPr>
          <a:lstStyle/>
          <a:p>
            <a:endParaRPr lang="en-GB" sz="2000" dirty="0" smtClean="0">
              <a:latin typeface="Arial" panose="020B0604020202020204" pitchFamily="34" charset="0"/>
              <a:cs typeface="Arial" panose="020B0604020202020204" pitchFamily="34" charset="0"/>
            </a:endParaRPr>
          </a:p>
          <a:p>
            <a:r>
              <a:rPr lang="en-GB" sz="2000" b="1" dirty="0" smtClean="0">
                <a:latin typeface="Arial" panose="020B0604020202020204" pitchFamily="34" charset="0"/>
                <a:cs typeface="Arial" panose="020B0604020202020204" pitchFamily="34" charset="0"/>
              </a:rPr>
              <a:t>COVID-19 related issues</a:t>
            </a:r>
          </a:p>
          <a:p>
            <a:endParaRPr lang="en-GB" sz="2000" b="1"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To get NA3.3 running a draft proposal has to be made and discussed face-to-face amongst a limited number of interested participants – and then distributed to all for comments!  - This option is  presently strongly impaired by COVID-19 (NA3.3). This now has to be a two step procedure.  A dedicated task force needs to be formed to do the draft – over zoom. Followed by a plenary zoom meeting with all originally involved.</a:t>
            </a:r>
          </a:p>
          <a:p>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Key staff time is being sucked up by bureaucracy related to the adaptation to national regulations to combat CORVID-19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606" y="312254"/>
            <a:ext cx="5199692" cy="1579049"/>
          </a:xfrm>
          <a:prstGeom prst="rect">
            <a:avLst/>
          </a:prstGeom>
        </p:spPr>
      </p:pic>
      <p:sp>
        <p:nvSpPr>
          <p:cNvPr id="10" name="Title 2"/>
          <p:cNvSpPr txBox="1">
            <a:spLocks/>
          </p:cNvSpPr>
          <p:nvPr/>
        </p:nvSpPr>
        <p:spPr>
          <a:xfrm>
            <a:off x="6039047" y="720769"/>
            <a:ext cx="5859667" cy="450954"/>
          </a:xfrm>
          <a:prstGeom prst="rect">
            <a:avLst/>
          </a:prstGeom>
        </p:spPr>
        <p:txBody>
          <a:bodyPr lIns="45720" tIns="22860" rIns="45720" bIns="22860"/>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r">
              <a:defRPr/>
            </a:pPr>
            <a:r>
              <a:rPr lang="da-DK" sz="2800" dirty="0">
                <a:solidFill>
                  <a:srgbClr val="FFFFFF"/>
                </a:solidFill>
                <a:latin typeface="Arial" panose="020B0604020202020204" pitchFamily="34" charset="0"/>
                <a:cs typeface="Arial" panose="020B0604020202020204" pitchFamily="34" charset="0"/>
              </a:rPr>
              <a:t>Risks and issues incl. COVID-19</a:t>
            </a:r>
          </a:p>
        </p:txBody>
      </p:sp>
    </p:spTree>
    <p:extLst>
      <p:ext uri="{BB962C8B-B14F-4D97-AF65-F5344CB8AC3E}">
        <p14:creationId xmlns:p14="http://schemas.microsoft.com/office/powerpoint/2010/main" val="2258835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406216"/>
            <a:ext cx="12190413" cy="5453372"/>
          </a:xfrm>
          <a:prstGeom prst="rect">
            <a:avLst/>
          </a:prstGeom>
          <a:solidFill>
            <a:srgbClr val="1F3C7A"/>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7" name="Rectangle 6">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F6F8FC"/>
          </a:solidFill>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GB"/>
          </a:p>
        </p:txBody>
      </p:sp>
      <p:sp>
        <p:nvSpPr>
          <p:cNvPr id="2" name="Title 1"/>
          <p:cNvSpPr>
            <a:spLocks noGrp="1"/>
          </p:cNvSpPr>
          <p:nvPr>
            <p:ph type="title"/>
          </p:nvPr>
        </p:nvSpPr>
        <p:spPr>
          <a:xfrm>
            <a:off x="5681603" y="309441"/>
            <a:ext cx="6062554" cy="1325870"/>
          </a:xfrm>
        </p:spPr>
        <p:txBody>
          <a:bodyPr>
            <a:normAutofit/>
          </a:bodyPr>
          <a:lstStyle/>
          <a:p>
            <a:pPr algn="r"/>
            <a:r>
              <a:rPr lang="en-US" sz="2800" dirty="0">
                <a:latin typeface="Arial" panose="020B0604020202020204" pitchFamily="34" charset="0"/>
                <a:cs typeface="Arial" panose="020B0604020202020204" pitchFamily="34" charset="0"/>
              </a:rPr>
              <a:t>Meetings and stakeholders</a:t>
            </a:r>
          </a:p>
        </p:txBody>
      </p:sp>
      <p:pic>
        <p:nvPicPr>
          <p:cNvPr id="8" name="Picture 7">
            <a:extLst>
              <a:ext uri="{FF2B5EF4-FFF2-40B4-BE49-F238E27FC236}">
                <a16:creationId xmlns:a16="http://schemas.microsoft.com/office/drawing/2014/main" id="{C432043A-F60E-4173-A582-BF99DE1D485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6605" y="403825"/>
            <a:ext cx="4705809" cy="832232"/>
          </a:xfrm>
          <a:prstGeom prst="rect">
            <a:avLst/>
          </a:prstGeom>
        </p:spPr>
      </p:pic>
      <p:sp>
        <p:nvSpPr>
          <p:cNvPr id="3" name="Content Placeholder 2"/>
          <p:cNvSpPr>
            <a:spLocks noGrp="1"/>
          </p:cNvSpPr>
          <p:nvPr>
            <p:ph idx="1"/>
          </p:nvPr>
        </p:nvSpPr>
        <p:spPr>
          <a:xfrm>
            <a:off x="838091" y="1826048"/>
            <a:ext cx="10514231" cy="4879552"/>
          </a:xfrm>
        </p:spPr>
        <p:txBody>
          <a:bodyPr/>
          <a:lstStyle/>
          <a:p>
            <a:r>
              <a:rPr lang="en-GB" dirty="0" smtClean="0">
                <a:solidFill>
                  <a:schemeClr val="bg1"/>
                </a:solidFill>
              </a:rPr>
              <a:t>Meetings in Planning…. </a:t>
            </a:r>
          </a:p>
          <a:p>
            <a:endParaRPr lang="en-GB" dirty="0">
              <a:solidFill>
                <a:schemeClr val="bg1"/>
              </a:solidFill>
            </a:endParaRPr>
          </a:p>
          <a:p>
            <a:pPr marL="0" indent="0">
              <a:buNone/>
            </a:pPr>
            <a:r>
              <a:rPr lang="en-GB" dirty="0">
                <a:solidFill>
                  <a:schemeClr val="bg1"/>
                </a:solidFill>
              </a:rPr>
              <a:t>A</a:t>
            </a:r>
            <a:r>
              <a:rPr lang="en-GB" dirty="0" smtClean="0">
                <a:solidFill>
                  <a:schemeClr val="bg1"/>
                </a:solidFill>
              </a:rPr>
              <a:t> </a:t>
            </a:r>
            <a:r>
              <a:rPr lang="en-GB" dirty="0" smtClean="0">
                <a:solidFill>
                  <a:srgbClr val="FFFF00"/>
                </a:solidFill>
              </a:rPr>
              <a:t>possible</a:t>
            </a:r>
            <a:r>
              <a:rPr lang="en-GB" dirty="0" smtClean="0">
                <a:solidFill>
                  <a:schemeClr val="bg1"/>
                </a:solidFill>
              </a:rPr>
              <a:t> following </a:t>
            </a:r>
            <a:r>
              <a:rPr lang="en-GB" dirty="0">
                <a:solidFill>
                  <a:schemeClr val="bg1"/>
                </a:solidFill>
              </a:rPr>
              <a:t>meeting around summer-Autumn </a:t>
            </a:r>
            <a:r>
              <a:rPr lang="en-GB" dirty="0" smtClean="0">
                <a:solidFill>
                  <a:schemeClr val="bg1"/>
                </a:solidFill>
              </a:rPr>
              <a:t>2021 (Virtual or in-Person)</a:t>
            </a:r>
            <a:endParaRPr lang="en-GB" dirty="0">
              <a:solidFill>
                <a:schemeClr val="bg1"/>
              </a:solidFill>
            </a:endParaRPr>
          </a:p>
          <a:p>
            <a:r>
              <a:rPr lang="en-GB" sz="2000" dirty="0">
                <a:solidFill>
                  <a:schemeClr val="bg1"/>
                </a:solidFill>
              </a:rPr>
              <a:t>Key </a:t>
            </a:r>
            <a:r>
              <a:rPr lang="en-GB" sz="2000" dirty="0" smtClean="0">
                <a:solidFill>
                  <a:schemeClr val="bg1"/>
                </a:solidFill>
              </a:rPr>
              <a:t>stakeholders: Participants in NA3.1</a:t>
            </a:r>
            <a:r>
              <a:rPr lang="en-GB" sz="2000" dirty="0">
                <a:solidFill>
                  <a:schemeClr val="bg1"/>
                </a:solidFill>
              </a:rPr>
              <a:t> </a:t>
            </a:r>
            <a:r>
              <a:rPr lang="en-GB" sz="2000" dirty="0" smtClean="0">
                <a:solidFill>
                  <a:schemeClr val="bg1"/>
                </a:solidFill>
              </a:rPr>
              <a:t>All </a:t>
            </a:r>
            <a:r>
              <a:rPr lang="en-GB" sz="2000" dirty="0">
                <a:solidFill>
                  <a:schemeClr val="bg1"/>
                </a:solidFill>
              </a:rPr>
              <a:t>involved partners are cooperating in the collection of standards for the development of the handbook</a:t>
            </a:r>
          </a:p>
          <a:p>
            <a:pPr marL="0" lvl="0" indent="0">
              <a:buNone/>
            </a:pPr>
            <a:r>
              <a:rPr lang="en-GB" sz="1800" dirty="0" smtClean="0">
                <a:solidFill>
                  <a:schemeClr val="bg1"/>
                </a:solidFill>
              </a:rPr>
              <a:t>	Who </a:t>
            </a:r>
            <a:r>
              <a:rPr lang="en-GB" sz="1800" dirty="0">
                <a:solidFill>
                  <a:schemeClr val="bg1"/>
                </a:solidFill>
              </a:rPr>
              <a:t>is driving it? NA 3.1 coordinator </a:t>
            </a:r>
            <a:r>
              <a:rPr lang="en-GB" sz="1800" dirty="0" smtClean="0">
                <a:solidFill>
                  <a:schemeClr val="bg1"/>
                </a:solidFill>
              </a:rPr>
              <a:t>Jonas </a:t>
            </a:r>
            <a:r>
              <a:rPr lang="en-GB" sz="1800" dirty="0" err="1" smtClean="0">
                <a:solidFill>
                  <a:schemeClr val="bg1"/>
                </a:solidFill>
              </a:rPr>
              <a:t>Astrin</a:t>
            </a:r>
            <a:r>
              <a:rPr lang="en-GB" sz="1800" dirty="0" smtClean="0">
                <a:solidFill>
                  <a:schemeClr val="bg1"/>
                </a:solidFill>
              </a:rPr>
              <a:t> &amp; Carolina Corrales</a:t>
            </a:r>
          </a:p>
          <a:p>
            <a:pPr marL="0" lvl="0" indent="0">
              <a:buNone/>
            </a:pPr>
            <a:r>
              <a:rPr lang="en-GB" dirty="0" smtClean="0">
                <a:solidFill>
                  <a:prstClr val="white"/>
                </a:solidFill>
              </a:rPr>
              <a:t>A meeting </a:t>
            </a:r>
            <a:r>
              <a:rPr lang="en-GB" dirty="0">
                <a:solidFill>
                  <a:prstClr val="white"/>
                </a:solidFill>
              </a:rPr>
              <a:t>around </a:t>
            </a:r>
            <a:r>
              <a:rPr lang="en-GB" dirty="0" smtClean="0">
                <a:solidFill>
                  <a:prstClr val="white"/>
                </a:solidFill>
              </a:rPr>
              <a:t>winter 2020-2021 </a:t>
            </a:r>
            <a:r>
              <a:rPr lang="en-GB" dirty="0">
                <a:solidFill>
                  <a:prstClr val="white"/>
                </a:solidFill>
              </a:rPr>
              <a:t>(Virtual or in-Person</a:t>
            </a:r>
            <a:r>
              <a:rPr lang="en-GB" dirty="0" smtClean="0">
                <a:solidFill>
                  <a:prstClr val="white"/>
                </a:solidFill>
              </a:rPr>
              <a:t>)</a:t>
            </a:r>
          </a:p>
          <a:p>
            <a:pPr marL="0" lvl="0" indent="0">
              <a:buNone/>
            </a:pPr>
            <a:r>
              <a:rPr lang="da-DK" sz="1800" dirty="0" err="1" smtClean="0">
                <a:solidFill>
                  <a:prstClr val="white"/>
                </a:solidFill>
              </a:rPr>
              <a:t>Key</a:t>
            </a:r>
            <a:r>
              <a:rPr lang="da-DK" sz="1800" dirty="0" smtClean="0">
                <a:solidFill>
                  <a:prstClr val="white"/>
                </a:solidFill>
              </a:rPr>
              <a:t> </a:t>
            </a:r>
            <a:r>
              <a:rPr lang="da-DK" sz="1800" dirty="0" err="1" smtClean="0">
                <a:solidFill>
                  <a:prstClr val="white"/>
                </a:solidFill>
              </a:rPr>
              <a:t>stakeholders</a:t>
            </a:r>
            <a:r>
              <a:rPr lang="da-DK" sz="1800" dirty="0" smtClean="0">
                <a:solidFill>
                  <a:prstClr val="white"/>
                </a:solidFill>
              </a:rPr>
              <a:t>: Participants in NA3.3 </a:t>
            </a:r>
            <a:r>
              <a:rPr lang="da-DK" sz="1800" dirty="0" err="1" smtClean="0">
                <a:solidFill>
                  <a:prstClr val="white"/>
                </a:solidFill>
              </a:rPr>
              <a:t>involved</a:t>
            </a:r>
            <a:r>
              <a:rPr lang="da-DK" sz="1800" dirty="0" smtClean="0">
                <a:solidFill>
                  <a:prstClr val="white"/>
                </a:solidFill>
              </a:rPr>
              <a:t> in </a:t>
            </a:r>
            <a:r>
              <a:rPr lang="da-DK" sz="1800" dirty="0" err="1" smtClean="0">
                <a:solidFill>
                  <a:prstClr val="white"/>
                </a:solidFill>
              </a:rPr>
              <a:t>CoC</a:t>
            </a:r>
            <a:r>
              <a:rPr lang="da-DK" sz="1800" dirty="0" smtClean="0">
                <a:solidFill>
                  <a:prstClr val="white"/>
                </a:solidFill>
              </a:rPr>
              <a:t> and in </a:t>
            </a:r>
            <a:r>
              <a:rPr lang="da-DK" sz="1800" dirty="0" err="1" smtClean="0">
                <a:solidFill>
                  <a:prstClr val="white"/>
                </a:solidFill>
              </a:rPr>
              <a:t>creating</a:t>
            </a:r>
            <a:r>
              <a:rPr lang="da-DK" sz="1800" dirty="0" smtClean="0">
                <a:solidFill>
                  <a:prstClr val="white"/>
                </a:solidFill>
              </a:rPr>
              <a:t> and IPEN-</a:t>
            </a:r>
            <a:r>
              <a:rPr lang="da-DK" sz="1800" dirty="0" err="1" smtClean="0">
                <a:solidFill>
                  <a:prstClr val="white"/>
                </a:solidFill>
              </a:rPr>
              <a:t>like</a:t>
            </a:r>
            <a:r>
              <a:rPr lang="da-DK" sz="1800" dirty="0" smtClean="0">
                <a:solidFill>
                  <a:prstClr val="white"/>
                </a:solidFill>
              </a:rPr>
              <a:t> system</a:t>
            </a:r>
          </a:p>
          <a:p>
            <a:pPr lvl="0"/>
            <a:r>
              <a:rPr lang="en-GB" sz="1800" dirty="0">
                <a:solidFill>
                  <a:prstClr val="white"/>
                </a:solidFill>
              </a:rPr>
              <a:t>Who is driving it? NA 3.1 </a:t>
            </a:r>
            <a:r>
              <a:rPr lang="en-GB" sz="1800" dirty="0" smtClean="0">
                <a:solidFill>
                  <a:prstClr val="white"/>
                </a:solidFill>
              </a:rPr>
              <a:t>coordinator Ole Seberg etc.</a:t>
            </a:r>
            <a:endParaRPr lang="en-GB" sz="1800" dirty="0">
              <a:solidFill>
                <a:prstClr val="white"/>
              </a:solidFill>
            </a:endParaRPr>
          </a:p>
          <a:p>
            <a:pPr marL="0" lvl="0" indent="0">
              <a:buNone/>
            </a:pPr>
            <a:endParaRPr lang="da-DK" dirty="0" smtClean="0">
              <a:solidFill>
                <a:prstClr val="white"/>
              </a:solidFill>
            </a:endParaRPr>
          </a:p>
          <a:p>
            <a:pPr marL="0" lvl="0" indent="0">
              <a:buNone/>
            </a:pPr>
            <a:endParaRPr lang="en-GB" dirty="0">
              <a:solidFill>
                <a:prstClr val="white"/>
              </a:solidFill>
            </a:endParaRPr>
          </a:p>
          <a:p>
            <a:pPr lvl="1">
              <a:buFontTx/>
              <a:buChar char="-"/>
            </a:pPr>
            <a:endParaRPr lang="da-DK" sz="1800" dirty="0" smtClean="0">
              <a:solidFill>
                <a:schemeClr val="bg1"/>
              </a:solidFill>
            </a:endParaRPr>
          </a:p>
        </p:txBody>
      </p:sp>
    </p:spTree>
    <p:extLst>
      <p:ext uri="{BB962C8B-B14F-4D97-AF65-F5344CB8AC3E}">
        <p14:creationId xmlns:p14="http://schemas.microsoft.com/office/powerpoint/2010/main" val="182372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9583" y="1639883"/>
            <a:ext cx="10751246" cy="4271390"/>
          </a:xfrm>
        </p:spPr>
        <p:txBody>
          <a:bodyPr/>
          <a:lstStyle/>
          <a:p>
            <a:pPr algn="l"/>
            <a:r>
              <a:rPr lang="en-GB" sz="2600" b="1" dirty="0">
                <a:latin typeface="Arial" panose="020B0604020202020204" pitchFamily="34" charset="0"/>
                <a:cs typeface="Arial" panose="020B0604020202020204" pitchFamily="34" charset="0"/>
              </a:rPr>
              <a:t>External </a:t>
            </a:r>
            <a:r>
              <a:rPr lang="en-GB" sz="2600" b="1" dirty="0" smtClean="0">
                <a:latin typeface="Arial" panose="020B0604020202020204" pitchFamily="34" charset="0"/>
                <a:cs typeface="Arial" panose="020B0604020202020204" pitchFamily="34" charset="0"/>
              </a:rPr>
              <a:t>Challenges affecting NA3</a:t>
            </a:r>
            <a:r>
              <a:rPr lang="en-GB" sz="2400" b="1" dirty="0">
                <a:latin typeface="Arial" panose="020B0604020202020204" pitchFamily="34" charset="0"/>
                <a:cs typeface="Arial" panose="020B0604020202020204" pitchFamily="34" charset="0"/>
              </a:rPr>
              <a:t/>
            </a:r>
            <a:br>
              <a:rPr lang="en-GB" sz="2400" b="1" dirty="0">
                <a:latin typeface="Arial" panose="020B0604020202020204" pitchFamily="34" charset="0"/>
                <a:cs typeface="Arial" panose="020B0604020202020204" pitchFamily="34" charset="0"/>
              </a:rPr>
            </a:br>
            <a:r>
              <a:rPr lang="en-GB" sz="2400" b="1" dirty="0" smtClean="0">
                <a:latin typeface="Arial" panose="020B0604020202020204" pitchFamily="34" charset="0"/>
                <a:cs typeface="Arial" panose="020B0604020202020204" pitchFamily="34" charset="0"/>
              </a:rPr>
              <a:t/>
            </a:r>
            <a:br>
              <a:rPr lang="en-GB" sz="2400" b="1"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Activities </a:t>
            </a:r>
            <a:r>
              <a:rPr lang="en-GB" sz="2400" dirty="0">
                <a:latin typeface="Arial" panose="020B0604020202020204" pitchFamily="34" charset="0"/>
                <a:cs typeface="Arial" panose="020B0604020202020204" pitchFamily="34" charset="0"/>
              </a:rPr>
              <a:t>related to the Convention on Biological Diversity, e.g., DSI not defined, the implementation of the clearinghouse mechanism slow, lack of </a:t>
            </a:r>
            <a:r>
              <a:rPr lang="en-GB" sz="2400" dirty="0" smtClean="0">
                <a:latin typeface="Arial" panose="020B0604020202020204" pitchFamily="34" charset="0"/>
                <a:cs typeface="Arial" panose="020B0604020202020204" pitchFamily="34" charset="0"/>
              </a:rPr>
              <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coordination </a:t>
            </a:r>
            <a:r>
              <a:rPr lang="en-GB" sz="2400" dirty="0">
                <a:latin typeface="Arial" panose="020B0604020202020204" pitchFamily="34" charset="0"/>
                <a:cs typeface="Arial" panose="020B0604020202020204" pitchFamily="34" charset="0"/>
              </a:rPr>
              <a:t>between national stakeholders</a:t>
            </a:r>
            <a:br>
              <a:rPr lang="en-GB" sz="2400" dirty="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Data </a:t>
            </a:r>
            <a:r>
              <a:rPr lang="en-GB" sz="2400" dirty="0">
                <a:latin typeface="Arial" panose="020B0604020202020204" pitchFamily="34" charset="0"/>
                <a:cs typeface="Arial" panose="020B0604020202020204" pitchFamily="34" charset="0"/>
              </a:rPr>
              <a:t>management tools must be aligned with other initiatives such as GBIF.</a:t>
            </a:r>
            <a:br>
              <a:rPr lang="en-GB" sz="2400" dirty="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Standards </a:t>
            </a:r>
            <a:r>
              <a:rPr lang="en-GB" sz="2400" dirty="0">
                <a:latin typeface="Arial" panose="020B0604020202020204" pitchFamily="34" charset="0"/>
                <a:cs typeface="Arial" panose="020B0604020202020204" pitchFamily="34" charset="0"/>
              </a:rPr>
              <a:t>must be accepted by TDWG </a:t>
            </a:r>
            <a:br>
              <a:rPr lang="en-GB" sz="2400" dirty="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Alignment </a:t>
            </a:r>
            <a:r>
              <a:rPr lang="en-GB" sz="2400" dirty="0">
                <a:latin typeface="Arial" panose="020B0604020202020204" pitchFamily="34" charset="0"/>
                <a:cs typeface="Arial" panose="020B0604020202020204" pitchFamily="34" charset="0"/>
              </a:rPr>
              <a:t>with other EU initiatives is </a:t>
            </a:r>
            <a:r>
              <a:rPr lang="en-GB" sz="2400" dirty="0" smtClean="0">
                <a:latin typeface="Arial" panose="020B0604020202020204" pitchFamily="34" charset="0"/>
                <a:cs typeface="Arial" panose="020B0604020202020204" pitchFamily="34" charset="0"/>
              </a:rPr>
              <a:t>needed e.g., </a:t>
            </a:r>
            <a:r>
              <a:rPr lang="en-GB" sz="2400" dirty="0" err="1">
                <a:latin typeface="Arial" panose="020B0604020202020204" pitchFamily="34" charset="0"/>
                <a:cs typeface="Arial" panose="020B0604020202020204" pitchFamily="34" charset="0"/>
              </a:rPr>
              <a:t>Mobilse</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DiSSCo</a:t>
            </a:r>
            <a:r>
              <a:rPr lang="en-GB" sz="2400" dirty="0">
                <a:latin typeface="Arial" panose="020B0604020202020204" pitchFamily="34" charset="0"/>
                <a:cs typeface="Arial" panose="020B0604020202020204" pitchFamily="34" charset="0"/>
              </a:rPr>
              <a:t> Prepare</a:t>
            </a:r>
            <a:endParaRPr lang="en-GB" sz="2400" dirty="0"/>
          </a:p>
        </p:txBody>
      </p:sp>
      <p:sp>
        <p:nvSpPr>
          <p:cNvPr id="4" name="Rectangle 3">
            <a:extLst>
              <a:ext uri="{FF2B5EF4-FFF2-40B4-BE49-F238E27FC236}">
                <a16:creationId xmlns:a16="http://schemas.microsoft.com/office/drawing/2014/main" id="{C4807DF7-7B36-4FBD-86DD-BB38647CF57A}"/>
              </a:ext>
            </a:extLst>
          </p:cNvPr>
          <p:cNvSpPr/>
          <p:nvPr/>
        </p:nvSpPr>
        <p:spPr>
          <a:xfrm>
            <a:off x="0" y="0"/>
            <a:ext cx="12190413" cy="1406216"/>
          </a:xfrm>
          <a:prstGeom prst="rect">
            <a:avLst/>
          </a:prstGeom>
          <a:solidFill>
            <a:srgbClr val="F6F8FC"/>
          </a:solidFill>
          <a:ln w="12700" cap="flat" cmpd="sng" algn="ctr">
            <a:solidFill>
              <a:srgbClr val="DDDDDD">
                <a:shade val="50000"/>
              </a:srgbClr>
            </a:solidFill>
            <a:prstDash val="solid"/>
            <a:miter lim="800000"/>
          </a:ln>
          <a:effectLst/>
        </p:spPr>
        <p:txBody>
          <a:bodyPr lIns="45720" tIns="22860" rIns="45720" bIns="22860" rtlCol="0" anchor="ctr"/>
          <a:lstStyle/>
          <a:p>
            <a:pPr lvl="0" algn="ctr" defTabSz="914400"/>
            <a:endParaRPr kumimoji="0" lang="en-GB" sz="3200" b="0" i="0" u="none" strike="noStrike" kern="0" cap="none" spc="0" normalizeH="0" baseline="0" noProof="0" dirty="0" smtClean="0">
              <a:ln>
                <a:noFill/>
              </a:ln>
              <a:solidFill>
                <a:srgbClr val="1F3C7A"/>
              </a:solidFill>
              <a:effectLst/>
              <a:uLnTx/>
              <a:uFillTx/>
              <a:latin typeface="Calibri" panose="020F0502020204030204"/>
            </a:endParaRPr>
          </a:p>
        </p:txBody>
      </p:sp>
      <p:sp>
        <p:nvSpPr>
          <p:cNvPr id="5" name="Title 1"/>
          <p:cNvSpPr txBox="1">
            <a:spLocks/>
          </p:cNvSpPr>
          <p:nvPr/>
        </p:nvSpPr>
        <p:spPr>
          <a:xfrm>
            <a:off x="7860144" y="66514"/>
            <a:ext cx="3988523" cy="1325870"/>
          </a:xfrm>
          <a:prstGeom prst="rect">
            <a:avLst/>
          </a:prstGeom>
        </p:spPr>
        <p:txBody>
          <a:bodyPr vert="horz" lIns="45720" tIns="22860" rIns="45720" bIns="2286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smtClean="0">
                <a:solidFill>
                  <a:srgbClr val="1F3C7A"/>
                </a:solidFill>
                <a:latin typeface="Arial" panose="020B0604020202020204" pitchFamily="34" charset="0"/>
                <a:cs typeface="Arial" panose="020B0604020202020204" pitchFamily="34" charset="0"/>
              </a:rPr>
              <a:t>External Challenges</a:t>
            </a:r>
            <a:endParaRPr lang="en-GB" sz="2800" b="1" dirty="0">
              <a:solidFill>
                <a:srgbClr val="1F3C7A"/>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C432043A-F60E-4173-A582-BF99DE1D485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6605" y="403825"/>
            <a:ext cx="4705809" cy="832232"/>
          </a:xfrm>
          <a:prstGeom prst="rect">
            <a:avLst/>
          </a:prstGeom>
        </p:spPr>
      </p:pic>
    </p:spTree>
    <p:extLst>
      <p:ext uri="{BB962C8B-B14F-4D97-AF65-F5344CB8AC3E}">
        <p14:creationId xmlns:p14="http://schemas.microsoft.com/office/powerpoint/2010/main" val="3733545326"/>
      </p:ext>
    </p:extLst>
  </p:cSld>
  <p:clrMapOvr>
    <a:masterClrMapping/>
  </p:clrMapOvr>
</p:sld>
</file>

<file path=ppt/theme/theme1.xml><?xml version="1.0" encoding="utf-8"?>
<a:theme xmlns:a="http://schemas.openxmlformats.org/drawingml/2006/main" name="Default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94371</TotalTime>
  <Words>703</Words>
  <Application>Microsoft Office PowerPoint</Application>
  <PresentationFormat>Custom</PresentationFormat>
  <Paragraphs>76</Paragraphs>
  <Slides>8</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ＭＳ Ｐゴシック</vt:lpstr>
      <vt:lpstr>Arial</vt:lpstr>
      <vt:lpstr>Calibri</vt:lpstr>
      <vt:lpstr>Calibri Light</vt:lpstr>
      <vt:lpstr>Montserrat Light</vt:lpstr>
      <vt:lpstr>Times New Roman</vt:lpstr>
      <vt:lpstr>Vaud</vt:lpstr>
      <vt:lpstr>Default Theme</vt:lpstr>
      <vt:lpstr>1_Office Theme</vt:lpstr>
      <vt:lpstr>PowerPoint Presentation</vt:lpstr>
      <vt:lpstr>Summary of WP aims + objectives</vt:lpstr>
      <vt:lpstr>Summary of WP tasks</vt:lpstr>
      <vt:lpstr>Dissemination Plans</vt:lpstr>
      <vt:lpstr>PowerPoint Presentation</vt:lpstr>
      <vt:lpstr>PowerPoint Presentation</vt:lpstr>
      <vt:lpstr>Meetings and stakeholders</vt:lpstr>
      <vt:lpstr>External Challenges affecting NA3  Activities related to the Convention on Biological Diversity, e.g., DSI not defined, the implementation of the clearinghouse mechanism slow, lack of  coordination between national stakeholders  Data management tools must be aligned with other initiatives such as GBIF.  Standards must be accepted by TDWG   Alignment with other EU initiatives is needed e.g., Mobilse, DiSSCo Prepare</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Wilson</dc:creator>
  <cp:lastModifiedBy>Ole Seberg</cp:lastModifiedBy>
  <cp:revision>14648</cp:revision>
  <dcterms:created xsi:type="dcterms:W3CDTF">2014-11-12T21:47:38Z</dcterms:created>
  <dcterms:modified xsi:type="dcterms:W3CDTF">2020-04-27T15:57:00Z</dcterms:modified>
</cp:coreProperties>
</file>