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2" r:id="rId1"/>
    <p:sldMasterId id="2147483897" r:id="rId2"/>
    <p:sldMasterId id="2147483909" r:id="rId3"/>
  </p:sldMasterIdLst>
  <p:notesMasterIdLst>
    <p:notesMasterId r:id="rId14"/>
  </p:notesMasterIdLst>
  <p:sldIdLst>
    <p:sldId id="3881" r:id="rId4"/>
    <p:sldId id="3874" r:id="rId5"/>
    <p:sldId id="3873" r:id="rId6"/>
    <p:sldId id="3870" r:id="rId7"/>
    <p:sldId id="3887" r:id="rId8"/>
    <p:sldId id="3876" r:id="rId9"/>
    <p:sldId id="3888" r:id="rId10"/>
    <p:sldId id="3895" r:id="rId11"/>
    <p:sldId id="3886" r:id="rId12"/>
    <p:sldId id="3885" r:id="rId13"/>
  </p:sldIdLst>
  <p:sldSz cx="12190413" cy="6859588"/>
  <p:notesSz cx="6858000" cy="9144000"/>
  <p:defaultTextStyle>
    <a:defPPr>
      <a:defRPr lang="en-US"/>
    </a:defPPr>
    <a:lvl1pPr marL="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2286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4572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6858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9144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1430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3716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16002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18288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35" pos="14474" userDrawn="1">
          <p15:clr>
            <a:srgbClr val="A4A3A4"/>
          </p15:clr>
        </p15:guide>
        <p15:guide id="52" pos="7680" userDrawn="1">
          <p15:clr>
            <a:srgbClr val="A4A3A4"/>
          </p15:clr>
        </p15:guide>
        <p15:guide id="53" orient="horz" pos="4320" userDrawn="1">
          <p15:clr>
            <a:srgbClr val="A4A3A4"/>
          </p15:clr>
        </p15:guide>
        <p15:guide id="55" pos="12529" userDrawn="1">
          <p15:clr>
            <a:srgbClr val="A4A3A4"/>
          </p15:clr>
        </p15:guide>
        <p15:guide id="56" orient="horz" pos="698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91CBF7"/>
    <a:srgbClr val="003399"/>
    <a:srgbClr val="FF9900"/>
    <a:srgbClr val="F1F2CE"/>
    <a:srgbClr val="EFE4D1"/>
    <a:srgbClr val="C0E1F2"/>
    <a:srgbClr val="FFD757"/>
    <a:srgbClr val="F3C9F7"/>
    <a:srgbClr val="BEE1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721" autoAdjust="0"/>
    <p:restoredTop sz="96405" autoAdjust="0"/>
  </p:normalViewPr>
  <p:slideViewPr>
    <p:cSldViewPr snapToGrid="0" snapToObjects="1">
      <p:cViewPr varScale="1">
        <p:scale>
          <a:sx n="88" d="100"/>
          <a:sy n="88" d="100"/>
        </p:scale>
        <p:origin x="-108" y="-192"/>
      </p:cViewPr>
      <p:guideLst>
        <p:guide orient="horz" pos="2161"/>
        <p:guide orient="horz" pos="3493"/>
        <p:guide pos="7236"/>
        <p:guide pos="3840"/>
        <p:guide pos="62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D791C3-811A-4498-9C80-25DD57921CF1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1235529-EA89-452E-87A8-5822294E6A07}">
      <dgm:prSet phldrT="[Text]" custT="1"/>
      <dgm:spPr>
        <a:solidFill>
          <a:srgbClr val="1F3C7A"/>
        </a:solidFill>
      </dgm:spPr>
      <dgm:t>
        <a:bodyPr/>
        <a:lstStyle/>
        <a:p>
          <a:r>
            <a:rPr lang="en-GB" sz="3600" dirty="0" smtClean="0"/>
            <a:t>Primary objective: to develop </a:t>
          </a:r>
          <a:r>
            <a:rPr lang="en-GB" sz="3600" dirty="0" err="1" smtClean="0"/>
            <a:t>ELViS</a:t>
          </a:r>
          <a:r>
            <a:rPr lang="en-GB" sz="3600" dirty="0" smtClean="0"/>
            <a:t> </a:t>
          </a:r>
          <a:r>
            <a:rPr lang="en-GB" sz="2400" dirty="0" smtClean="0"/>
            <a:t/>
          </a:r>
          <a:br>
            <a:rPr lang="en-GB" sz="2400" dirty="0" smtClean="0"/>
          </a:br>
          <a:r>
            <a:rPr lang="en-GB" sz="2400" dirty="0" smtClean="0"/>
            <a:t>the unified European Loans and Visits System, a </a:t>
          </a:r>
          <a:r>
            <a:rPr lang="en-GB" sz="2400" dirty="0" err="1" smtClean="0"/>
            <a:t>DiSSCo</a:t>
          </a:r>
          <a:r>
            <a:rPr lang="en-GB" sz="2400" dirty="0" smtClean="0"/>
            <a:t> e-Service</a:t>
          </a:r>
          <a:endParaRPr lang="en-GB" sz="2400" dirty="0"/>
        </a:p>
      </dgm:t>
    </dgm:pt>
    <dgm:pt modelId="{7B3A0D52-9003-4D28-8AFE-FC5FD464F7E0}" type="parTrans" cxnId="{1D0FBC94-7A70-473F-A159-4E7CB400BFD4}">
      <dgm:prSet/>
      <dgm:spPr/>
      <dgm:t>
        <a:bodyPr/>
        <a:lstStyle/>
        <a:p>
          <a:endParaRPr lang="en-GB"/>
        </a:p>
      </dgm:t>
    </dgm:pt>
    <dgm:pt modelId="{A158FC50-2E32-4725-BB31-638E00BE30BA}" type="sibTrans" cxnId="{1D0FBC94-7A70-473F-A159-4E7CB400BFD4}">
      <dgm:prSet/>
      <dgm:spPr/>
      <dgm:t>
        <a:bodyPr/>
        <a:lstStyle/>
        <a:p>
          <a:endParaRPr lang="en-GB"/>
        </a:p>
      </dgm:t>
    </dgm:pt>
    <dgm:pt modelId="{AA2A654D-87E3-46B3-A29E-2DD867B9B199}">
      <dgm:prSet phldrT="[Text]" custT="1"/>
      <dgm:spPr>
        <a:solidFill>
          <a:srgbClr val="F6F8FC"/>
        </a:solidFill>
      </dgm:spPr>
      <dgm:t>
        <a:bodyPr anchor="t"/>
        <a:lstStyle/>
        <a:p>
          <a:r>
            <a:rPr lang="en-GB" sz="2400" dirty="0" smtClean="0">
              <a:solidFill>
                <a:schemeClr val="tx1"/>
              </a:solidFill>
            </a:rPr>
            <a:t>To unify access requests </a:t>
          </a:r>
          <a:br>
            <a:rPr lang="en-GB" sz="2400" dirty="0" smtClean="0">
              <a:solidFill>
                <a:schemeClr val="tx1"/>
              </a:solidFill>
            </a:rPr>
          </a:br>
          <a:r>
            <a:rPr lang="en-GB" sz="2400" dirty="0" smtClean="0">
              <a:solidFill>
                <a:schemeClr val="tx1"/>
              </a:solidFill>
            </a:rPr>
            <a:t>to all specimens in collections in Europe</a:t>
          </a:r>
          <a:br>
            <a:rPr lang="en-GB" sz="2400" dirty="0" smtClean="0">
              <a:solidFill>
                <a:schemeClr val="tx1"/>
              </a:solidFill>
            </a:rPr>
          </a:br>
          <a:endParaRPr lang="en-GB" sz="2400" dirty="0">
            <a:solidFill>
              <a:schemeClr val="tx1"/>
            </a:solidFill>
          </a:endParaRPr>
        </a:p>
      </dgm:t>
    </dgm:pt>
    <dgm:pt modelId="{B04E782E-73C0-47E0-9526-F66A8FEE9213}" type="parTrans" cxnId="{260C4773-780D-41EE-B679-D38F1BA90F55}">
      <dgm:prSet/>
      <dgm:spPr/>
      <dgm:t>
        <a:bodyPr/>
        <a:lstStyle/>
        <a:p>
          <a:endParaRPr lang="en-GB"/>
        </a:p>
      </dgm:t>
    </dgm:pt>
    <dgm:pt modelId="{5B6DBDAC-8908-47E7-AAA1-CBDD2E0B452E}" type="sibTrans" cxnId="{260C4773-780D-41EE-B679-D38F1BA90F55}">
      <dgm:prSet/>
      <dgm:spPr/>
      <dgm:t>
        <a:bodyPr/>
        <a:lstStyle/>
        <a:p>
          <a:endParaRPr lang="en-GB"/>
        </a:p>
      </dgm:t>
    </dgm:pt>
    <dgm:pt modelId="{15C0682F-A2F9-4FD7-BD3C-3622B1B9AF68}">
      <dgm:prSet phldrT="[Text]" custT="1"/>
      <dgm:spPr>
        <a:solidFill>
          <a:srgbClr val="F6F8FC"/>
        </a:solidFill>
      </dgm:spPr>
      <dgm:t>
        <a:bodyPr anchor="t"/>
        <a:lstStyle/>
        <a:p>
          <a:r>
            <a:rPr lang="en-GB" sz="2400" dirty="0" smtClean="0">
              <a:solidFill>
                <a:schemeClr val="tx1"/>
              </a:solidFill>
            </a:rPr>
            <a:t>To integrate a live data dashboard reporting on collections data and access</a:t>
          </a:r>
          <a:endParaRPr lang="en-GB" sz="2400" dirty="0">
            <a:solidFill>
              <a:schemeClr val="tx1"/>
            </a:solidFill>
          </a:endParaRPr>
        </a:p>
      </dgm:t>
    </dgm:pt>
    <dgm:pt modelId="{274B67F2-B558-4A8B-A3C2-4D9EFC81E3C8}" type="parTrans" cxnId="{285A8D47-F8A8-41FD-BBA9-9EFAF991061A}">
      <dgm:prSet/>
      <dgm:spPr/>
      <dgm:t>
        <a:bodyPr/>
        <a:lstStyle/>
        <a:p>
          <a:endParaRPr lang="en-GB"/>
        </a:p>
      </dgm:t>
    </dgm:pt>
    <dgm:pt modelId="{2EAEB770-3062-4669-AB26-BD86276E66BA}" type="sibTrans" cxnId="{285A8D47-F8A8-41FD-BBA9-9EFAF991061A}">
      <dgm:prSet/>
      <dgm:spPr/>
      <dgm:t>
        <a:bodyPr/>
        <a:lstStyle/>
        <a:p>
          <a:endParaRPr lang="en-GB"/>
        </a:p>
      </dgm:t>
    </dgm:pt>
    <dgm:pt modelId="{8880790E-275B-4E79-9E0C-8D98E6FBF799}">
      <dgm:prSet phldrT="[Text]" custT="1"/>
      <dgm:spPr>
        <a:solidFill>
          <a:srgbClr val="F6F8FC"/>
        </a:solidFill>
      </dgm:spPr>
      <dgm:t>
        <a:bodyPr anchor="t"/>
        <a:lstStyle/>
        <a:p>
          <a:r>
            <a:rPr lang="en-GB" sz="2400" dirty="0" smtClean="0">
              <a:solidFill>
                <a:schemeClr val="tx1"/>
              </a:solidFill>
            </a:rPr>
            <a:t>To deliver improved management on loans and for digitisation on demand workflows</a:t>
          </a:r>
          <a:endParaRPr lang="en-GB" sz="2400" dirty="0">
            <a:solidFill>
              <a:schemeClr val="tx1"/>
            </a:solidFill>
          </a:endParaRPr>
        </a:p>
      </dgm:t>
    </dgm:pt>
    <dgm:pt modelId="{36A22BB0-BC84-4EDA-99B8-D33A7989DAC9}" type="parTrans" cxnId="{F8ACC97D-B6F5-4B00-BC3E-B44EA78ECF01}">
      <dgm:prSet/>
      <dgm:spPr/>
      <dgm:t>
        <a:bodyPr/>
        <a:lstStyle/>
        <a:p>
          <a:endParaRPr lang="en-GB"/>
        </a:p>
      </dgm:t>
    </dgm:pt>
    <dgm:pt modelId="{D6BDCCFF-2FAE-434D-B4AF-58F5DEAE91BE}" type="sibTrans" cxnId="{F8ACC97D-B6F5-4B00-BC3E-B44EA78ECF01}">
      <dgm:prSet/>
      <dgm:spPr/>
      <dgm:t>
        <a:bodyPr/>
        <a:lstStyle/>
        <a:p>
          <a:endParaRPr lang="en-GB"/>
        </a:p>
      </dgm:t>
    </dgm:pt>
    <dgm:pt modelId="{1D68A661-5ED1-4FFE-9D98-C497D2F1DB6F}" type="pres">
      <dgm:prSet presAssocID="{6CD791C3-811A-4498-9C80-25DD57921CF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3A8E24D5-C142-4A4F-A715-A97E334D8FD5}" type="pres">
      <dgm:prSet presAssocID="{41235529-EA89-452E-87A8-5822294E6A07}" presName="roof" presStyleLbl="dkBgShp" presStyleIdx="0" presStyleCnt="2" custLinFactNeighborX="1937" custLinFactNeighborY="-26337"/>
      <dgm:spPr/>
      <dgm:t>
        <a:bodyPr/>
        <a:lstStyle/>
        <a:p>
          <a:endParaRPr lang="en-GB"/>
        </a:p>
      </dgm:t>
    </dgm:pt>
    <dgm:pt modelId="{3681DF5A-AB96-4CB7-BA10-8C71F4AB2552}" type="pres">
      <dgm:prSet presAssocID="{41235529-EA89-452E-87A8-5822294E6A07}" presName="pillars" presStyleCnt="0"/>
      <dgm:spPr/>
    </dgm:pt>
    <dgm:pt modelId="{810B3C2B-7778-4FBB-8B71-6F8AC61491B1}" type="pres">
      <dgm:prSet presAssocID="{41235529-EA89-452E-87A8-5822294E6A07}" presName="pillar1" presStyleLbl="node1" presStyleIdx="0" presStyleCnt="3" custLinFactNeighborX="-14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A0DB99A-0F7C-48C4-8784-AB75AA6E8F29}" type="pres">
      <dgm:prSet presAssocID="{15C0682F-A2F9-4FD7-BD3C-3622B1B9AF68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EA11802-4A5A-462E-B37D-7F5818E818C2}" type="pres">
      <dgm:prSet presAssocID="{8880790E-275B-4E79-9E0C-8D98E6FBF799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E813947-DC6C-4088-B534-4E3EF8D905D9}" type="pres">
      <dgm:prSet presAssocID="{41235529-EA89-452E-87A8-5822294E6A07}" presName="base" presStyleLbl="dkBgShp" presStyleIdx="1" presStyleCnt="2"/>
      <dgm:spPr>
        <a:solidFill>
          <a:srgbClr val="1F3C7A"/>
        </a:solidFill>
      </dgm:spPr>
    </dgm:pt>
  </dgm:ptLst>
  <dgm:cxnLst>
    <dgm:cxn modelId="{71447BFF-E11C-4B66-9549-4D2AF6844B51}" type="presOf" srcId="{AA2A654D-87E3-46B3-A29E-2DD867B9B199}" destId="{810B3C2B-7778-4FBB-8B71-6F8AC61491B1}" srcOrd="0" destOrd="0" presId="urn:microsoft.com/office/officeart/2005/8/layout/hList3"/>
    <dgm:cxn modelId="{D2034296-0924-406B-B442-5BBB1292BF69}" type="presOf" srcId="{15C0682F-A2F9-4FD7-BD3C-3622B1B9AF68}" destId="{4A0DB99A-0F7C-48C4-8784-AB75AA6E8F29}" srcOrd="0" destOrd="0" presId="urn:microsoft.com/office/officeart/2005/8/layout/hList3"/>
    <dgm:cxn modelId="{AE79968C-52C1-4C63-9AAB-66D041892F13}" type="presOf" srcId="{8880790E-275B-4E79-9E0C-8D98E6FBF799}" destId="{DEA11802-4A5A-462E-B37D-7F5818E818C2}" srcOrd="0" destOrd="0" presId="urn:microsoft.com/office/officeart/2005/8/layout/hList3"/>
    <dgm:cxn modelId="{260C4773-780D-41EE-B679-D38F1BA90F55}" srcId="{41235529-EA89-452E-87A8-5822294E6A07}" destId="{AA2A654D-87E3-46B3-A29E-2DD867B9B199}" srcOrd="0" destOrd="0" parTransId="{B04E782E-73C0-47E0-9526-F66A8FEE9213}" sibTransId="{5B6DBDAC-8908-47E7-AAA1-CBDD2E0B452E}"/>
    <dgm:cxn modelId="{285A8D47-F8A8-41FD-BBA9-9EFAF991061A}" srcId="{41235529-EA89-452E-87A8-5822294E6A07}" destId="{15C0682F-A2F9-4FD7-BD3C-3622B1B9AF68}" srcOrd="1" destOrd="0" parTransId="{274B67F2-B558-4A8B-A3C2-4D9EFC81E3C8}" sibTransId="{2EAEB770-3062-4669-AB26-BD86276E66BA}"/>
    <dgm:cxn modelId="{442FABA2-6A83-4E87-9FBE-ECE2DE77D6FC}" type="presOf" srcId="{41235529-EA89-452E-87A8-5822294E6A07}" destId="{3A8E24D5-C142-4A4F-A715-A97E334D8FD5}" srcOrd="0" destOrd="0" presId="urn:microsoft.com/office/officeart/2005/8/layout/hList3"/>
    <dgm:cxn modelId="{1D0FBC94-7A70-473F-A159-4E7CB400BFD4}" srcId="{6CD791C3-811A-4498-9C80-25DD57921CF1}" destId="{41235529-EA89-452E-87A8-5822294E6A07}" srcOrd="0" destOrd="0" parTransId="{7B3A0D52-9003-4D28-8AFE-FC5FD464F7E0}" sibTransId="{A158FC50-2E32-4725-BB31-638E00BE30BA}"/>
    <dgm:cxn modelId="{ADE5FA09-641D-49AB-9999-349FC32FD4B9}" type="presOf" srcId="{6CD791C3-811A-4498-9C80-25DD57921CF1}" destId="{1D68A661-5ED1-4FFE-9D98-C497D2F1DB6F}" srcOrd="0" destOrd="0" presId="urn:microsoft.com/office/officeart/2005/8/layout/hList3"/>
    <dgm:cxn modelId="{F8ACC97D-B6F5-4B00-BC3E-B44EA78ECF01}" srcId="{41235529-EA89-452E-87A8-5822294E6A07}" destId="{8880790E-275B-4E79-9E0C-8D98E6FBF799}" srcOrd="2" destOrd="0" parTransId="{36A22BB0-BC84-4EDA-99B8-D33A7989DAC9}" sibTransId="{D6BDCCFF-2FAE-434D-B4AF-58F5DEAE91BE}"/>
    <dgm:cxn modelId="{E7283179-E43E-4C46-A360-4BE3B4EB43A4}" type="presParOf" srcId="{1D68A661-5ED1-4FFE-9D98-C497D2F1DB6F}" destId="{3A8E24D5-C142-4A4F-A715-A97E334D8FD5}" srcOrd="0" destOrd="0" presId="urn:microsoft.com/office/officeart/2005/8/layout/hList3"/>
    <dgm:cxn modelId="{0A60FBD1-6C16-41B5-8852-293419AB1C63}" type="presParOf" srcId="{1D68A661-5ED1-4FFE-9D98-C497D2F1DB6F}" destId="{3681DF5A-AB96-4CB7-BA10-8C71F4AB2552}" srcOrd="1" destOrd="0" presId="urn:microsoft.com/office/officeart/2005/8/layout/hList3"/>
    <dgm:cxn modelId="{905907F8-0990-47CF-9F78-CF5DEED9EC22}" type="presParOf" srcId="{3681DF5A-AB96-4CB7-BA10-8C71F4AB2552}" destId="{810B3C2B-7778-4FBB-8B71-6F8AC61491B1}" srcOrd="0" destOrd="0" presId="urn:microsoft.com/office/officeart/2005/8/layout/hList3"/>
    <dgm:cxn modelId="{B79C1CAF-1AB4-495D-8927-D46E6984BDC2}" type="presParOf" srcId="{3681DF5A-AB96-4CB7-BA10-8C71F4AB2552}" destId="{4A0DB99A-0F7C-48C4-8784-AB75AA6E8F29}" srcOrd="1" destOrd="0" presId="urn:microsoft.com/office/officeart/2005/8/layout/hList3"/>
    <dgm:cxn modelId="{DF080918-B0C2-423E-8E4E-C5D87CF4722D}" type="presParOf" srcId="{3681DF5A-AB96-4CB7-BA10-8C71F4AB2552}" destId="{DEA11802-4A5A-462E-B37D-7F5818E818C2}" srcOrd="2" destOrd="0" presId="urn:microsoft.com/office/officeart/2005/8/layout/hList3"/>
    <dgm:cxn modelId="{B3C09BEB-3BE6-41AE-9C31-FE67FB5DD4B6}" type="presParOf" srcId="{1D68A661-5ED1-4FFE-9D98-C497D2F1DB6F}" destId="{5E813947-DC6C-4088-B534-4E3EF8D905D9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32F1C4-CE23-4B17-8F24-BE6AC62B5DD2}" type="doc">
      <dgm:prSet loTypeId="urn:microsoft.com/office/officeart/2005/8/layout/h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75151AD3-56D0-4892-9CC3-0245E0F61F03}">
      <dgm:prSet phldrT="[Text]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Task 6.1</a:t>
          </a:r>
          <a:endParaRPr lang="en-US" dirty="0"/>
        </a:p>
      </dgm:t>
    </dgm:pt>
    <dgm:pt modelId="{251E6184-4BAA-4DDB-A10B-FABA4B4EC6AC}" type="parTrans" cxnId="{B3DE65D2-24BB-4268-AA0A-53ADA4D0C0D3}">
      <dgm:prSet/>
      <dgm:spPr/>
      <dgm:t>
        <a:bodyPr/>
        <a:lstStyle/>
        <a:p>
          <a:endParaRPr lang="en-US"/>
        </a:p>
      </dgm:t>
    </dgm:pt>
    <dgm:pt modelId="{8D6B5241-E3C8-447A-AED6-C9C8EC5B134E}" type="sibTrans" cxnId="{B3DE65D2-24BB-4268-AA0A-53ADA4D0C0D3}">
      <dgm:prSet/>
      <dgm:spPr/>
      <dgm:t>
        <a:bodyPr/>
        <a:lstStyle/>
        <a:p>
          <a:endParaRPr lang="en-US"/>
        </a:p>
      </dgm:t>
    </dgm:pt>
    <dgm:pt modelId="{C8B9AACC-6090-4E93-B112-FEF419B2C8C0}">
      <dgm:prSet phldrT="[Text]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Task 6.2</a:t>
          </a:r>
          <a:endParaRPr lang="en-US" dirty="0"/>
        </a:p>
      </dgm:t>
    </dgm:pt>
    <dgm:pt modelId="{A7E617ED-9935-4663-8F3F-C5929E3D596D}" type="parTrans" cxnId="{0839064A-C0A4-4793-98C9-AD59CECDA429}">
      <dgm:prSet/>
      <dgm:spPr/>
      <dgm:t>
        <a:bodyPr/>
        <a:lstStyle/>
        <a:p>
          <a:endParaRPr lang="en-US"/>
        </a:p>
      </dgm:t>
    </dgm:pt>
    <dgm:pt modelId="{189DEA9E-C25E-4034-8501-E0959F0E50DA}" type="sibTrans" cxnId="{0839064A-C0A4-4793-98C9-AD59CECDA429}">
      <dgm:prSet/>
      <dgm:spPr/>
      <dgm:t>
        <a:bodyPr/>
        <a:lstStyle/>
        <a:p>
          <a:endParaRPr lang="en-US"/>
        </a:p>
      </dgm:t>
    </dgm:pt>
    <dgm:pt modelId="{C5E6BC8D-1A4E-42C8-8E2C-7EC17FC2E1D1}">
      <dgm:prSet phldrT="[Text]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Task 6.3</a:t>
          </a:r>
          <a:endParaRPr lang="en-US" dirty="0"/>
        </a:p>
      </dgm:t>
    </dgm:pt>
    <dgm:pt modelId="{D540C9D5-0D0F-4ED0-A8C6-5122EF89E0B8}" type="parTrans" cxnId="{B8151A82-97B0-4A6B-96BC-6914694D949A}">
      <dgm:prSet/>
      <dgm:spPr/>
      <dgm:t>
        <a:bodyPr/>
        <a:lstStyle/>
        <a:p>
          <a:endParaRPr lang="en-US"/>
        </a:p>
      </dgm:t>
    </dgm:pt>
    <dgm:pt modelId="{3984F889-9155-4B34-8DCE-A8EECAF129A9}" type="sibTrans" cxnId="{B8151A82-97B0-4A6B-96BC-6914694D949A}">
      <dgm:prSet/>
      <dgm:spPr/>
      <dgm:t>
        <a:bodyPr/>
        <a:lstStyle/>
        <a:p>
          <a:endParaRPr lang="en-US"/>
        </a:p>
      </dgm:t>
    </dgm:pt>
    <dgm:pt modelId="{DD879645-BB58-407B-A47E-D1FA7C57DE19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b="1" dirty="0" smtClean="0"/>
            <a:t>System architecture design of The </a:t>
          </a:r>
          <a:r>
            <a:rPr lang="en-US" b="1" dirty="0" err="1" smtClean="0"/>
            <a:t>ELViS</a:t>
          </a:r>
          <a:r>
            <a:rPr lang="en-US" b="1" dirty="0" smtClean="0"/>
            <a:t> system</a:t>
          </a:r>
          <a:endParaRPr lang="en-US" b="1" dirty="0"/>
        </a:p>
      </dgm:t>
    </dgm:pt>
    <dgm:pt modelId="{DF9B7292-02E2-428F-9384-E2F91AD9145A}" type="parTrans" cxnId="{E0E559EE-F745-4296-9764-8F9C3499296E}">
      <dgm:prSet/>
      <dgm:spPr/>
      <dgm:t>
        <a:bodyPr/>
        <a:lstStyle/>
        <a:p>
          <a:endParaRPr lang="en-US"/>
        </a:p>
      </dgm:t>
    </dgm:pt>
    <dgm:pt modelId="{888118AD-0CFE-47C8-B0CF-5D705BEE4271}" type="sibTrans" cxnId="{E0E559EE-F745-4296-9764-8F9C3499296E}">
      <dgm:prSet/>
      <dgm:spPr/>
      <dgm:t>
        <a:bodyPr/>
        <a:lstStyle/>
        <a:p>
          <a:endParaRPr lang="en-US"/>
        </a:p>
      </dgm:t>
    </dgm:pt>
    <dgm:pt modelId="{C923180A-1F5E-4EDF-B1B4-BF296491DA39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b="1" dirty="0" err="1" smtClean="0"/>
            <a:t>ELViS</a:t>
          </a:r>
          <a:r>
            <a:rPr lang="en-US" b="1" dirty="0" smtClean="0"/>
            <a:t> components development</a:t>
          </a:r>
          <a:endParaRPr lang="en-US" b="1" dirty="0"/>
        </a:p>
      </dgm:t>
    </dgm:pt>
    <dgm:pt modelId="{64CF54F0-ABE1-4118-8E0E-503764491476}" type="parTrans" cxnId="{BCE5DB3A-467D-498D-996F-34F511A90A5C}">
      <dgm:prSet/>
      <dgm:spPr/>
      <dgm:t>
        <a:bodyPr/>
        <a:lstStyle/>
        <a:p>
          <a:endParaRPr lang="en-US"/>
        </a:p>
      </dgm:t>
    </dgm:pt>
    <dgm:pt modelId="{EAFD4255-150B-483D-854A-FCFF3E1C3818}" type="sibTrans" cxnId="{BCE5DB3A-467D-498D-996F-34F511A90A5C}">
      <dgm:prSet/>
      <dgm:spPr/>
      <dgm:t>
        <a:bodyPr/>
        <a:lstStyle/>
        <a:p>
          <a:endParaRPr lang="en-US"/>
        </a:p>
      </dgm:t>
    </dgm:pt>
    <dgm:pt modelId="{09E2EDBB-FB3E-4B60-875C-23AF617F3985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b="1" dirty="0" smtClean="0"/>
            <a:t>Testing and integration of workflows</a:t>
          </a:r>
          <a:endParaRPr lang="en-US" b="1" dirty="0"/>
        </a:p>
      </dgm:t>
    </dgm:pt>
    <dgm:pt modelId="{E5138E13-E922-4691-9380-87EA04CDF907}" type="parTrans" cxnId="{E4F42334-EB63-40DE-94BB-2D0F07F5D639}">
      <dgm:prSet/>
      <dgm:spPr/>
      <dgm:t>
        <a:bodyPr/>
        <a:lstStyle/>
        <a:p>
          <a:endParaRPr lang="en-US"/>
        </a:p>
      </dgm:t>
    </dgm:pt>
    <dgm:pt modelId="{12A8F3F2-3EA0-4A05-ADCA-5CBAB885E305}" type="sibTrans" cxnId="{E4F42334-EB63-40DE-94BB-2D0F07F5D639}">
      <dgm:prSet/>
      <dgm:spPr/>
      <dgm:t>
        <a:bodyPr/>
        <a:lstStyle/>
        <a:p>
          <a:endParaRPr lang="en-US"/>
        </a:p>
      </dgm:t>
    </dgm:pt>
    <dgm:pt modelId="{59365255-E344-4934-AFAF-5D657FD4A8CE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Lead: Naturalis</a:t>
          </a:r>
          <a:endParaRPr lang="en-US" dirty="0"/>
        </a:p>
      </dgm:t>
    </dgm:pt>
    <dgm:pt modelId="{B6ABD2EC-B4BA-450A-88C6-573E6FE0CA4D}" type="parTrans" cxnId="{44FC2A66-D522-4869-924D-0071DFD27E71}">
      <dgm:prSet/>
      <dgm:spPr/>
      <dgm:t>
        <a:bodyPr/>
        <a:lstStyle/>
        <a:p>
          <a:endParaRPr lang="en-GB"/>
        </a:p>
      </dgm:t>
    </dgm:pt>
    <dgm:pt modelId="{BBA42AA3-B924-409A-9F13-C12B333BC24E}" type="sibTrans" cxnId="{44FC2A66-D522-4869-924D-0071DFD27E71}">
      <dgm:prSet/>
      <dgm:spPr/>
      <dgm:t>
        <a:bodyPr/>
        <a:lstStyle/>
        <a:p>
          <a:endParaRPr lang="en-GB"/>
        </a:p>
      </dgm:t>
    </dgm:pt>
    <dgm:pt modelId="{C257DA5C-23F6-4337-9B3B-CDE4C1186F4A}">
      <dgm:prSet/>
      <dgm:spPr/>
      <dgm:t>
        <a:bodyPr/>
        <a:lstStyle/>
        <a:p>
          <a:r>
            <a:rPr lang="en-US" dirty="0" smtClean="0"/>
            <a:t>Lead: </a:t>
          </a:r>
          <a:r>
            <a:rPr lang="en-US" dirty="0" err="1" smtClean="0"/>
            <a:t>Picturae</a:t>
          </a:r>
          <a:endParaRPr lang="en-US" dirty="0"/>
        </a:p>
      </dgm:t>
    </dgm:pt>
    <dgm:pt modelId="{8EE9ACCF-9CF6-4647-B5F2-300EA0215640}" type="parTrans" cxnId="{669E1090-53B7-48FF-98C0-45E2A352AE4D}">
      <dgm:prSet/>
      <dgm:spPr/>
      <dgm:t>
        <a:bodyPr/>
        <a:lstStyle/>
        <a:p>
          <a:endParaRPr lang="en-GB"/>
        </a:p>
      </dgm:t>
    </dgm:pt>
    <dgm:pt modelId="{F4BEE817-67A7-4799-B50A-B05AC365C4FC}" type="sibTrans" cxnId="{669E1090-53B7-48FF-98C0-45E2A352AE4D}">
      <dgm:prSet/>
      <dgm:spPr/>
      <dgm:t>
        <a:bodyPr/>
        <a:lstStyle/>
        <a:p>
          <a:endParaRPr lang="en-GB"/>
        </a:p>
      </dgm:t>
    </dgm:pt>
    <dgm:pt modelId="{9B7C24AB-5B8A-4EF1-9418-68D154118394}">
      <dgm:prSet/>
      <dgm:spPr/>
      <dgm:t>
        <a:bodyPr/>
        <a:lstStyle/>
        <a:p>
          <a:r>
            <a:rPr lang="en-US" dirty="0" smtClean="0"/>
            <a:t>Lead: NRM</a:t>
          </a:r>
          <a:endParaRPr lang="en-US" dirty="0"/>
        </a:p>
      </dgm:t>
    </dgm:pt>
    <dgm:pt modelId="{193E5684-3660-4A8A-8160-497040CC3924}" type="parTrans" cxnId="{DA318868-A2E6-42D9-BC0E-F3F9707275FC}">
      <dgm:prSet/>
      <dgm:spPr/>
      <dgm:t>
        <a:bodyPr/>
        <a:lstStyle/>
        <a:p>
          <a:endParaRPr lang="en-GB"/>
        </a:p>
      </dgm:t>
    </dgm:pt>
    <dgm:pt modelId="{7DBDF3CD-443B-4440-81F5-E8D20EE17423}" type="sibTrans" cxnId="{DA318868-A2E6-42D9-BC0E-F3F9707275FC}">
      <dgm:prSet/>
      <dgm:spPr/>
      <dgm:t>
        <a:bodyPr/>
        <a:lstStyle/>
        <a:p>
          <a:endParaRPr lang="en-GB"/>
        </a:p>
      </dgm:t>
    </dgm:pt>
    <dgm:pt modelId="{107E1E76-8DE5-4AED-96EC-A057C9DBC58B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nl-NL" dirty="0" smtClean="0"/>
            <a:t>MS47 </a:t>
          </a:r>
          <a:r>
            <a:rPr lang="nl-NL" dirty="0" err="1" smtClean="0"/>
            <a:t>completed</a:t>
          </a:r>
          <a:r>
            <a:rPr lang="nl-NL" dirty="0" smtClean="0"/>
            <a:t>: </a:t>
          </a:r>
          <a:r>
            <a:rPr lang="en-US" dirty="0" smtClean="0"/>
            <a:t>Workshop for </a:t>
          </a:r>
          <a:r>
            <a:rPr lang="en-US" dirty="0" err="1" smtClean="0"/>
            <a:t>ELViS</a:t>
          </a:r>
          <a:r>
            <a:rPr lang="en-US" dirty="0" smtClean="0"/>
            <a:t> System design</a:t>
          </a:r>
          <a:endParaRPr lang="en-US" dirty="0"/>
        </a:p>
      </dgm:t>
    </dgm:pt>
    <dgm:pt modelId="{AFB301B1-F738-4B2A-AB76-96A756DD0CB9}" type="parTrans" cxnId="{0DBE419B-9326-4E32-A391-1F9B488AE533}">
      <dgm:prSet/>
      <dgm:spPr/>
      <dgm:t>
        <a:bodyPr/>
        <a:lstStyle/>
        <a:p>
          <a:endParaRPr lang="en-US"/>
        </a:p>
      </dgm:t>
    </dgm:pt>
    <dgm:pt modelId="{911881BD-D5FA-479B-8E4B-916F011A4F02}" type="sibTrans" cxnId="{0DBE419B-9326-4E32-A391-1F9B488AE533}">
      <dgm:prSet/>
      <dgm:spPr/>
      <dgm:t>
        <a:bodyPr/>
        <a:lstStyle/>
        <a:p>
          <a:endParaRPr lang="en-US"/>
        </a:p>
      </dgm:t>
    </dgm:pt>
    <dgm:pt modelId="{ADAF9A0B-2AD1-4E03-9F6F-A5327EC2C25C}">
      <dgm:prSet/>
      <dgm:spPr/>
      <dgm:t>
        <a:bodyPr/>
        <a:lstStyle/>
        <a:p>
          <a:r>
            <a:rPr lang="nl-NL" dirty="0" smtClean="0"/>
            <a:t>MS50 </a:t>
          </a:r>
          <a:r>
            <a:rPr lang="nl-NL" dirty="0" err="1" smtClean="0"/>
            <a:t>completed</a:t>
          </a:r>
          <a:r>
            <a:rPr lang="nl-NL" dirty="0" smtClean="0"/>
            <a:t>: </a:t>
          </a:r>
          <a:r>
            <a:rPr lang="en-US" dirty="0" smtClean="0"/>
            <a:t>Temporary system in place for VA registration</a:t>
          </a:r>
          <a:endParaRPr lang="en-US" dirty="0"/>
        </a:p>
      </dgm:t>
    </dgm:pt>
    <dgm:pt modelId="{F598D6C3-49B6-45FF-AEC0-BD82480066F6}" type="parTrans" cxnId="{E9D5AFAF-A54A-49BE-8024-5EA1A03C2E8C}">
      <dgm:prSet/>
      <dgm:spPr/>
      <dgm:t>
        <a:bodyPr/>
        <a:lstStyle/>
        <a:p>
          <a:endParaRPr lang="en-US"/>
        </a:p>
      </dgm:t>
    </dgm:pt>
    <dgm:pt modelId="{F3FB56D6-ED81-4904-A9F3-B86DE477B7DE}" type="sibTrans" cxnId="{E9D5AFAF-A54A-49BE-8024-5EA1A03C2E8C}">
      <dgm:prSet/>
      <dgm:spPr/>
      <dgm:t>
        <a:bodyPr/>
        <a:lstStyle/>
        <a:p>
          <a:endParaRPr lang="en-US"/>
        </a:p>
      </dgm:t>
    </dgm:pt>
    <dgm:pt modelId="{79993A2F-F3D5-42E6-A038-0DBAC4E1D49F}">
      <dgm:prSet/>
      <dgm:spPr/>
      <dgm:t>
        <a:bodyPr/>
        <a:lstStyle/>
        <a:p>
          <a:r>
            <a:rPr lang="nl-NL" dirty="0" smtClean="0"/>
            <a:t>MS52 </a:t>
          </a:r>
          <a:r>
            <a:rPr lang="nl-NL" dirty="0" err="1" smtClean="0"/>
            <a:t>delayed</a:t>
          </a:r>
          <a:r>
            <a:rPr lang="nl-NL" dirty="0" smtClean="0"/>
            <a:t>: </a:t>
          </a:r>
          <a:r>
            <a:rPr lang="en-US" dirty="0" smtClean="0"/>
            <a:t>Workflow integration workshop (cause: Covid-19)</a:t>
          </a:r>
          <a:br>
            <a:rPr lang="en-US" dirty="0" smtClean="0"/>
          </a:br>
          <a:endParaRPr lang="en-US" dirty="0"/>
        </a:p>
      </dgm:t>
    </dgm:pt>
    <dgm:pt modelId="{BC407010-7F31-4A09-A4B5-CA4BEFAB9589}" type="parTrans" cxnId="{C4F71A81-1A51-4953-B29C-1A8C9A5331F1}">
      <dgm:prSet/>
      <dgm:spPr/>
      <dgm:t>
        <a:bodyPr/>
        <a:lstStyle/>
        <a:p>
          <a:endParaRPr lang="en-US"/>
        </a:p>
      </dgm:t>
    </dgm:pt>
    <dgm:pt modelId="{5BE8CB17-0E69-49F9-B9CB-B67F7CFBE6ED}" type="sibTrans" cxnId="{C4F71A81-1A51-4953-B29C-1A8C9A5331F1}">
      <dgm:prSet/>
      <dgm:spPr/>
      <dgm:t>
        <a:bodyPr/>
        <a:lstStyle/>
        <a:p>
          <a:endParaRPr lang="en-US"/>
        </a:p>
      </dgm:t>
    </dgm:pt>
    <dgm:pt modelId="{70714B6B-9D95-4C8F-A983-85B2C382AC1A}">
      <dgm:prSet/>
      <dgm:spPr/>
      <dgm:t>
        <a:bodyPr/>
        <a:lstStyle/>
        <a:p>
          <a:r>
            <a:rPr lang="nl-NL" dirty="0" smtClean="0"/>
            <a:t>In </a:t>
          </a:r>
          <a:r>
            <a:rPr lang="nl-NL" dirty="0" err="1" smtClean="0"/>
            <a:t>progress</a:t>
          </a:r>
          <a:r>
            <a:rPr lang="nl-NL" dirty="0" smtClean="0"/>
            <a:t>: </a:t>
          </a:r>
          <a:r>
            <a:rPr lang="nl-NL" dirty="0" err="1" smtClean="0"/>
            <a:t>Incremental</a:t>
          </a:r>
          <a:r>
            <a:rPr lang="nl-NL" dirty="0" smtClean="0"/>
            <a:t> </a:t>
          </a:r>
          <a:r>
            <a:rPr lang="nl-NL" dirty="0" smtClean="0"/>
            <a:t>development of </a:t>
          </a:r>
          <a:r>
            <a:rPr lang="nl-NL" dirty="0" err="1" smtClean="0"/>
            <a:t>ELViS</a:t>
          </a:r>
          <a:r>
            <a:rPr lang="nl-NL" dirty="0" smtClean="0"/>
            <a:t> as open source software </a:t>
          </a:r>
          <a:r>
            <a:rPr lang="nl-NL" dirty="0" err="1" smtClean="0"/>
            <a:t>based</a:t>
          </a:r>
          <a:r>
            <a:rPr lang="nl-NL" dirty="0" smtClean="0"/>
            <a:t> on </a:t>
          </a:r>
          <a:r>
            <a:rPr lang="nl-NL" dirty="0" err="1" smtClean="0"/>
            <a:t>the</a:t>
          </a:r>
          <a:r>
            <a:rPr lang="nl-NL" dirty="0" smtClean="0"/>
            <a:t> designs </a:t>
          </a:r>
          <a:r>
            <a:rPr lang="nl-NL" dirty="0" err="1" smtClean="0"/>
            <a:t>from</a:t>
          </a:r>
          <a:r>
            <a:rPr lang="nl-NL" dirty="0" smtClean="0"/>
            <a:t> </a:t>
          </a:r>
          <a:r>
            <a:rPr lang="nl-NL" dirty="0" err="1" smtClean="0"/>
            <a:t>task</a:t>
          </a:r>
          <a:r>
            <a:rPr lang="nl-NL" dirty="0" smtClean="0"/>
            <a:t> 6.1, </a:t>
          </a:r>
          <a:r>
            <a:rPr lang="nl-NL" dirty="0" err="1" smtClean="0"/>
            <a:t>experimenting</a:t>
          </a:r>
          <a:r>
            <a:rPr lang="nl-NL" dirty="0" smtClean="0"/>
            <a:t> </a:t>
          </a:r>
          <a:r>
            <a:rPr lang="nl-NL" dirty="0" err="1" smtClean="0"/>
            <a:t>with</a:t>
          </a:r>
          <a:r>
            <a:rPr lang="nl-NL" dirty="0" smtClean="0"/>
            <a:t> CORDRA as c</a:t>
          </a:r>
          <a:r>
            <a:rPr lang="en-US" dirty="0" smtClean="0"/>
            <a:t>ore part of the Digital Object </a:t>
          </a:r>
          <a:r>
            <a:rPr lang="en-US" dirty="0" smtClean="0"/>
            <a:t>Architecture, delivery of functionality for TA and VA processes (workflows described in T7.1) in month 24</a:t>
          </a:r>
          <a:endParaRPr lang="en-US" dirty="0"/>
        </a:p>
      </dgm:t>
    </dgm:pt>
    <dgm:pt modelId="{EAF4399B-2626-40F5-8BAC-F813A5B3AF5C}" type="parTrans" cxnId="{1F6A42ED-9E6C-486C-B55B-35888D7963A5}">
      <dgm:prSet/>
      <dgm:spPr/>
      <dgm:t>
        <a:bodyPr/>
        <a:lstStyle/>
        <a:p>
          <a:endParaRPr lang="en-US"/>
        </a:p>
      </dgm:t>
    </dgm:pt>
    <dgm:pt modelId="{AB56D549-D03B-4192-985A-0DCFF69031E1}" type="sibTrans" cxnId="{1F6A42ED-9E6C-486C-B55B-35888D7963A5}">
      <dgm:prSet/>
      <dgm:spPr/>
      <dgm:t>
        <a:bodyPr/>
        <a:lstStyle/>
        <a:p>
          <a:endParaRPr lang="en-US"/>
        </a:p>
      </dgm:t>
    </dgm:pt>
    <dgm:pt modelId="{1914D0A2-2789-4855-8DDB-40A4543922E6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nl-NL" dirty="0" smtClean="0"/>
            <a:t>In </a:t>
          </a:r>
          <a:r>
            <a:rPr lang="nl-NL" dirty="0" err="1" smtClean="0"/>
            <a:t>progress</a:t>
          </a:r>
          <a:r>
            <a:rPr lang="nl-NL" dirty="0" smtClean="0"/>
            <a:t>: design built on </a:t>
          </a:r>
          <a:r>
            <a:rPr lang="nl-NL" dirty="0" err="1" smtClean="0"/>
            <a:t>DSarchitecture</a:t>
          </a:r>
          <a:r>
            <a:rPr lang="nl-NL" dirty="0" smtClean="0"/>
            <a:t> </a:t>
          </a:r>
          <a:r>
            <a:rPr lang="nl-NL" dirty="0" err="1" smtClean="0"/>
            <a:t>and</a:t>
          </a:r>
          <a:r>
            <a:rPr lang="nl-NL" dirty="0" smtClean="0"/>
            <a:t> </a:t>
          </a:r>
          <a:r>
            <a:rPr lang="nl-NL" dirty="0" err="1" smtClean="0"/>
            <a:t>recommendations</a:t>
          </a:r>
          <a:r>
            <a:rPr lang="nl-NL" dirty="0" smtClean="0"/>
            <a:t> </a:t>
          </a:r>
          <a:r>
            <a:rPr lang="nl-NL" dirty="0" err="1" smtClean="0"/>
            <a:t>developed</a:t>
          </a:r>
          <a:r>
            <a:rPr lang="nl-NL" dirty="0" smtClean="0"/>
            <a:t> in ICEDIG  </a:t>
          </a:r>
          <a:endParaRPr lang="en-US" dirty="0"/>
        </a:p>
      </dgm:t>
    </dgm:pt>
    <dgm:pt modelId="{CB9929CE-2561-459F-9D5C-76B069652B78}" type="parTrans" cxnId="{19CDCDF7-8D09-4046-9470-096780D340A4}">
      <dgm:prSet/>
      <dgm:spPr/>
    </dgm:pt>
    <dgm:pt modelId="{F5506887-2DD1-4E29-8B52-25BCB694F7EA}" type="sibTrans" cxnId="{19CDCDF7-8D09-4046-9470-096780D340A4}">
      <dgm:prSet/>
      <dgm:spPr/>
    </dgm:pt>
    <dgm:pt modelId="{ACCF0AB1-DACB-4799-98D8-B7D3B9E7CD09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MS48 completed: AAI infrastructure design</a:t>
          </a:r>
          <a:br>
            <a:rPr lang="en-US" dirty="0" smtClean="0"/>
          </a:br>
          <a:endParaRPr lang="en-US" dirty="0"/>
        </a:p>
      </dgm:t>
    </dgm:pt>
    <dgm:pt modelId="{506E2704-8BDB-47E5-BD15-6CFBFA0B0AC5}" type="parTrans" cxnId="{E5F9ABFC-CB41-4537-88E9-827963FAC40A}">
      <dgm:prSet/>
      <dgm:spPr/>
    </dgm:pt>
    <dgm:pt modelId="{B7EBF3EE-7D28-4407-B7F3-D06DC1D6A987}" type="sibTrans" cxnId="{E5F9ABFC-CB41-4537-88E9-827963FAC40A}">
      <dgm:prSet/>
      <dgm:spPr/>
    </dgm:pt>
    <dgm:pt modelId="{D6648953-1F61-483D-AED5-9E41AD66BEA8}">
      <dgm:prSet/>
      <dgm:spPr/>
      <dgm:t>
        <a:bodyPr/>
        <a:lstStyle/>
        <a:p>
          <a:endParaRPr lang="en-US" dirty="0"/>
        </a:p>
      </dgm:t>
    </dgm:pt>
    <dgm:pt modelId="{083B3070-7641-4698-9DD1-50FA11E4DA79}" type="parTrans" cxnId="{784AA405-15A1-4A0C-A76C-2C0850F4377A}">
      <dgm:prSet/>
      <dgm:spPr/>
    </dgm:pt>
    <dgm:pt modelId="{13F2D58E-BB09-4757-BBAF-4D3C669413FB}" type="sibTrans" cxnId="{784AA405-15A1-4A0C-A76C-2C0850F4377A}">
      <dgm:prSet/>
      <dgm:spPr/>
    </dgm:pt>
    <dgm:pt modelId="{6CFE4EFF-2100-42F7-A301-56F4BCBDBEA8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In progress: </a:t>
          </a:r>
          <a:r>
            <a:rPr lang="nl-NL" dirty="0" err="1" smtClean="0"/>
            <a:t>Incremental</a:t>
          </a:r>
          <a:r>
            <a:rPr lang="nl-NL" dirty="0" smtClean="0"/>
            <a:t> </a:t>
          </a:r>
          <a:r>
            <a:rPr lang="nl-NL" dirty="0" err="1" smtClean="0"/>
            <a:t>testing</a:t>
          </a:r>
          <a:r>
            <a:rPr lang="nl-NL" dirty="0" smtClean="0"/>
            <a:t>  of </a:t>
          </a:r>
          <a:r>
            <a:rPr lang="nl-NL" dirty="0" err="1" smtClean="0"/>
            <a:t>the</a:t>
          </a:r>
          <a:r>
            <a:rPr lang="nl-NL" dirty="0" smtClean="0"/>
            <a:t> </a:t>
          </a:r>
          <a:r>
            <a:rPr lang="nl-NL" dirty="0" err="1" smtClean="0"/>
            <a:t>ELViS</a:t>
          </a:r>
          <a:r>
            <a:rPr lang="nl-NL" dirty="0" smtClean="0"/>
            <a:t> </a:t>
          </a:r>
          <a:r>
            <a:rPr lang="nl-NL" dirty="0" err="1" smtClean="0"/>
            <a:t>developed</a:t>
          </a:r>
          <a:r>
            <a:rPr lang="nl-NL" dirty="0" smtClean="0"/>
            <a:t> </a:t>
          </a:r>
          <a:r>
            <a:rPr lang="nl-NL" dirty="0" err="1" smtClean="0"/>
            <a:t>components</a:t>
          </a:r>
          <a:endParaRPr lang="en-US" dirty="0"/>
        </a:p>
      </dgm:t>
    </dgm:pt>
    <dgm:pt modelId="{6A2B49DC-3EAA-4951-8F54-FD7EFA428EA2}" type="parTrans" cxnId="{26F15690-33A2-4E97-B8A2-0AAFCB06D95E}">
      <dgm:prSet/>
      <dgm:spPr/>
    </dgm:pt>
    <dgm:pt modelId="{876142F4-213A-4974-9042-7979B4BA375D}" type="sibTrans" cxnId="{26F15690-33A2-4E97-B8A2-0AAFCB06D95E}">
      <dgm:prSet/>
      <dgm:spPr/>
    </dgm:pt>
    <dgm:pt modelId="{6A7E637F-6E22-4011-A77B-BA27A80D8E2B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In progress: </a:t>
          </a:r>
          <a:r>
            <a:rPr lang="nl-NL" dirty="0" err="1" smtClean="0"/>
            <a:t>specification</a:t>
          </a:r>
          <a:r>
            <a:rPr lang="nl-NL" dirty="0" smtClean="0"/>
            <a:t> of  </a:t>
          </a:r>
          <a:r>
            <a:rPr lang="nl-NL" dirty="0" err="1" smtClean="0"/>
            <a:t>requirements</a:t>
          </a:r>
          <a:r>
            <a:rPr lang="nl-NL" dirty="0" smtClean="0"/>
            <a:t> </a:t>
          </a:r>
          <a:r>
            <a:rPr lang="nl-NL" dirty="0" err="1" smtClean="0"/>
            <a:t>for</a:t>
          </a:r>
          <a:r>
            <a:rPr lang="nl-NL" dirty="0" smtClean="0"/>
            <a:t> </a:t>
          </a:r>
          <a:r>
            <a:rPr lang="nl-NL" dirty="0" err="1" smtClean="0"/>
            <a:t>local</a:t>
          </a:r>
          <a:r>
            <a:rPr lang="nl-NL" dirty="0" smtClean="0"/>
            <a:t> systems (CMS, </a:t>
          </a:r>
          <a:r>
            <a:rPr lang="nl-NL" dirty="0" err="1" smtClean="0"/>
            <a:t>loan</a:t>
          </a:r>
          <a:r>
            <a:rPr lang="nl-NL" dirty="0" smtClean="0"/>
            <a:t> </a:t>
          </a:r>
          <a:r>
            <a:rPr lang="nl-NL" dirty="0" err="1" smtClean="0"/>
            <a:t>administration</a:t>
          </a:r>
          <a:r>
            <a:rPr lang="nl-NL" dirty="0" smtClean="0"/>
            <a:t>) </a:t>
          </a:r>
          <a:r>
            <a:rPr lang="nl-NL" dirty="0" err="1" smtClean="0"/>
            <a:t>to</a:t>
          </a:r>
          <a:r>
            <a:rPr lang="nl-NL" dirty="0" smtClean="0"/>
            <a:t> </a:t>
          </a:r>
          <a:r>
            <a:rPr lang="nl-NL" dirty="0" err="1" smtClean="0"/>
            <a:t>be</a:t>
          </a:r>
          <a:r>
            <a:rPr lang="nl-NL" dirty="0" smtClean="0"/>
            <a:t> compatible </a:t>
          </a:r>
          <a:r>
            <a:rPr lang="nl-NL" dirty="0" err="1" smtClean="0"/>
            <a:t>with</a:t>
          </a:r>
          <a:r>
            <a:rPr lang="nl-NL" dirty="0" smtClean="0"/>
            <a:t> </a:t>
          </a:r>
          <a:r>
            <a:rPr lang="nl-NL" dirty="0" err="1" smtClean="0"/>
            <a:t>ELViS</a:t>
          </a:r>
          <a:r>
            <a:rPr lang="nl-NL" dirty="0" smtClean="0"/>
            <a:t> in </a:t>
          </a:r>
          <a:r>
            <a:rPr lang="nl-NL" dirty="0" err="1" smtClean="0"/>
            <a:t>the</a:t>
          </a:r>
          <a:r>
            <a:rPr lang="nl-NL" dirty="0" smtClean="0"/>
            <a:t> </a:t>
          </a:r>
          <a:r>
            <a:rPr lang="nl-NL" dirty="0" err="1" smtClean="0"/>
            <a:t>future</a:t>
          </a:r>
          <a:r>
            <a:rPr lang="nl-NL" dirty="0" smtClean="0"/>
            <a:t>: survey </a:t>
          </a:r>
          <a:r>
            <a:rPr lang="nl-NL" dirty="0" err="1" smtClean="0"/>
            <a:t>created</a:t>
          </a:r>
          <a:r>
            <a:rPr lang="nl-NL" dirty="0" smtClean="0"/>
            <a:t> </a:t>
          </a:r>
          <a:r>
            <a:rPr lang="nl-NL" dirty="0" err="1" smtClean="0"/>
            <a:t>to</a:t>
          </a:r>
          <a:r>
            <a:rPr lang="nl-NL" dirty="0" smtClean="0"/>
            <a:t> </a:t>
          </a:r>
          <a:r>
            <a:rPr lang="nl-NL" dirty="0" err="1" smtClean="0"/>
            <a:t>investigate</a:t>
          </a:r>
          <a:r>
            <a:rPr lang="nl-NL" dirty="0" smtClean="0"/>
            <a:t> </a:t>
          </a:r>
          <a:r>
            <a:rPr lang="nl-NL" dirty="0" err="1" smtClean="0"/>
            <a:t>current</a:t>
          </a:r>
          <a:r>
            <a:rPr lang="en-US" b="0" i="0" dirty="0" smtClean="0"/>
            <a:t> systems and collection management workflows in use.</a:t>
          </a:r>
          <a:endParaRPr lang="en-US" dirty="0"/>
        </a:p>
      </dgm:t>
    </dgm:pt>
    <dgm:pt modelId="{82FB1737-EF83-46FC-9578-4B5B3346321A}" type="parTrans" cxnId="{1B11951B-09CA-4EC1-BBC3-701CB3708222}">
      <dgm:prSet/>
      <dgm:spPr/>
    </dgm:pt>
    <dgm:pt modelId="{D6ADD0B4-E4F7-4B07-96BD-842D1F8CC89C}" type="sibTrans" cxnId="{1B11951B-09CA-4EC1-BBC3-701CB3708222}">
      <dgm:prSet/>
      <dgm:spPr/>
    </dgm:pt>
    <dgm:pt modelId="{D87BED67-81A6-4D17-8D17-E76427E1E33B}" type="pres">
      <dgm:prSet presAssocID="{C032F1C4-CE23-4B17-8F24-BE6AC62B5DD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3B4AE95A-9591-421D-A73D-8C752F096023}" type="pres">
      <dgm:prSet presAssocID="{75151AD3-56D0-4892-9CC3-0245E0F61F03}" presName="composite" presStyleCnt="0"/>
      <dgm:spPr/>
      <dgm:t>
        <a:bodyPr/>
        <a:lstStyle/>
        <a:p>
          <a:endParaRPr lang="en-GB"/>
        </a:p>
      </dgm:t>
    </dgm:pt>
    <dgm:pt modelId="{BD651282-0938-422C-9E95-11E748D01F8C}" type="pres">
      <dgm:prSet presAssocID="{75151AD3-56D0-4892-9CC3-0245E0F61F03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B31B566-F93C-4932-9C27-2AC260B106B4}" type="pres">
      <dgm:prSet presAssocID="{75151AD3-56D0-4892-9CC3-0245E0F61F03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3729D6-F3DB-48E7-93F1-D6F50BEF5888}" type="pres">
      <dgm:prSet presAssocID="{8D6B5241-E3C8-447A-AED6-C9C8EC5B134E}" presName="space" presStyleCnt="0"/>
      <dgm:spPr/>
      <dgm:t>
        <a:bodyPr/>
        <a:lstStyle/>
        <a:p>
          <a:endParaRPr lang="en-GB"/>
        </a:p>
      </dgm:t>
    </dgm:pt>
    <dgm:pt modelId="{72AAB9C0-3B52-40E5-B9E7-00904F9DBA3A}" type="pres">
      <dgm:prSet presAssocID="{C8B9AACC-6090-4E93-B112-FEF419B2C8C0}" presName="composite" presStyleCnt="0"/>
      <dgm:spPr/>
      <dgm:t>
        <a:bodyPr/>
        <a:lstStyle/>
        <a:p>
          <a:endParaRPr lang="en-GB"/>
        </a:p>
      </dgm:t>
    </dgm:pt>
    <dgm:pt modelId="{7C161E6A-A933-4F26-AC69-DB5355D2DFE6}" type="pres">
      <dgm:prSet presAssocID="{C8B9AACC-6090-4E93-B112-FEF419B2C8C0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71D68AB-B350-4D5C-AB6A-ABC40C2D8986}" type="pres">
      <dgm:prSet presAssocID="{C8B9AACC-6090-4E93-B112-FEF419B2C8C0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7B218AC-2FBD-4F6D-AFE8-3263399BC2F7}" type="pres">
      <dgm:prSet presAssocID="{189DEA9E-C25E-4034-8501-E0959F0E50DA}" presName="space" presStyleCnt="0"/>
      <dgm:spPr/>
      <dgm:t>
        <a:bodyPr/>
        <a:lstStyle/>
        <a:p>
          <a:endParaRPr lang="en-GB"/>
        </a:p>
      </dgm:t>
    </dgm:pt>
    <dgm:pt modelId="{F7101213-BF46-4FD5-9C2C-E1DDF6F4C64B}" type="pres">
      <dgm:prSet presAssocID="{C5E6BC8D-1A4E-42C8-8E2C-7EC17FC2E1D1}" presName="composite" presStyleCnt="0"/>
      <dgm:spPr/>
      <dgm:t>
        <a:bodyPr/>
        <a:lstStyle/>
        <a:p>
          <a:endParaRPr lang="en-GB"/>
        </a:p>
      </dgm:t>
    </dgm:pt>
    <dgm:pt modelId="{98493B2B-A905-429A-BAEF-6EBFD0668D83}" type="pres">
      <dgm:prSet presAssocID="{C5E6BC8D-1A4E-42C8-8E2C-7EC17FC2E1D1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75AD089-2E66-469E-88C2-DFFE8330212E}" type="pres">
      <dgm:prSet presAssocID="{C5E6BC8D-1A4E-42C8-8E2C-7EC17FC2E1D1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839064A-C0A4-4793-98C9-AD59CECDA429}" srcId="{C032F1C4-CE23-4B17-8F24-BE6AC62B5DD2}" destId="{C8B9AACC-6090-4E93-B112-FEF419B2C8C0}" srcOrd="1" destOrd="0" parTransId="{A7E617ED-9935-4663-8F3F-C5929E3D596D}" sibTransId="{189DEA9E-C25E-4034-8501-E0959F0E50DA}"/>
    <dgm:cxn modelId="{C4F71A81-1A51-4953-B29C-1A8C9A5331F1}" srcId="{C5E6BC8D-1A4E-42C8-8E2C-7EC17FC2E1D1}" destId="{79993A2F-F3D5-42E6-A038-0DBAC4E1D49F}" srcOrd="2" destOrd="0" parTransId="{BC407010-7F31-4A09-A4B5-CA4BEFAB9589}" sibTransId="{5BE8CB17-0E69-49F9-B9CB-B67F7CFBE6ED}"/>
    <dgm:cxn modelId="{BCE5DB3A-467D-498D-996F-34F511A90A5C}" srcId="{C8B9AACC-6090-4E93-B112-FEF419B2C8C0}" destId="{C923180A-1F5E-4EDF-B1B4-BF296491DA39}" srcOrd="0" destOrd="0" parTransId="{64CF54F0-ABE1-4118-8E0E-503764491476}" sibTransId="{EAFD4255-150B-483D-854A-FCFF3E1C3818}"/>
    <dgm:cxn modelId="{1B11951B-09CA-4EC1-BBC3-701CB3708222}" srcId="{C5E6BC8D-1A4E-42C8-8E2C-7EC17FC2E1D1}" destId="{6A7E637F-6E22-4011-A77B-BA27A80D8E2B}" srcOrd="4" destOrd="0" parTransId="{82FB1737-EF83-46FC-9578-4B5B3346321A}" sibTransId="{D6ADD0B4-E4F7-4B07-96BD-842D1F8CC89C}"/>
    <dgm:cxn modelId="{B3DE65D2-24BB-4268-AA0A-53ADA4D0C0D3}" srcId="{C032F1C4-CE23-4B17-8F24-BE6AC62B5DD2}" destId="{75151AD3-56D0-4892-9CC3-0245E0F61F03}" srcOrd="0" destOrd="0" parTransId="{251E6184-4BAA-4DDB-A10B-FABA4B4EC6AC}" sibTransId="{8D6B5241-E3C8-447A-AED6-C9C8EC5B134E}"/>
    <dgm:cxn modelId="{632E2FAE-31F5-4F16-8759-4EB5E0134109}" type="presOf" srcId="{79993A2F-F3D5-42E6-A038-0DBAC4E1D49F}" destId="{875AD089-2E66-469E-88C2-DFFE8330212E}" srcOrd="0" destOrd="2" presId="urn:microsoft.com/office/officeart/2005/8/layout/hList1"/>
    <dgm:cxn modelId="{37103716-AE3F-4AD9-BC60-628A60F67459}" type="presOf" srcId="{DD879645-BB58-407B-A47E-D1FA7C57DE19}" destId="{9B31B566-F93C-4932-9C27-2AC260B106B4}" srcOrd="0" destOrd="0" presId="urn:microsoft.com/office/officeart/2005/8/layout/hList1"/>
    <dgm:cxn modelId="{DD5AD6B3-CEEE-4471-8896-45A7D501127C}" type="presOf" srcId="{ADAF9A0B-2AD1-4E03-9F6F-A5327EC2C25C}" destId="{571D68AB-B350-4D5C-AB6A-ABC40C2D8986}" srcOrd="0" destOrd="2" presId="urn:microsoft.com/office/officeart/2005/8/layout/hList1"/>
    <dgm:cxn modelId="{B8151A82-97B0-4A6B-96BC-6914694D949A}" srcId="{C032F1C4-CE23-4B17-8F24-BE6AC62B5DD2}" destId="{C5E6BC8D-1A4E-42C8-8E2C-7EC17FC2E1D1}" srcOrd="2" destOrd="0" parTransId="{D540C9D5-0D0F-4ED0-A8C6-5122EF89E0B8}" sibTransId="{3984F889-9155-4B34-8DCE-A8EECAF129A9}"/>
    <dgm:cxn modelId="{DE07A9F5-E8DC-420E-A4FF-C71394A27669}" type="presOf" srcId="{D6648953-1F61-483D-AED5-9E41AD66BEA8}" destId="{571D68AB-B350-4D5C-AB6A-ABC40C2D8986}" srcOrd="0" destOrd="3" presId="urn:microsoft.com/office/officeart/2005/8/layout/hList1"/>
    <dgm:cxn modelId="{669E1090-53B7-48FF-98C0-45E2A352AE4D}" srcId="{C8B9AACC-6090-4E93-B112-FEF419B2C8C0}" destId="{C257DA5C-23F6-4337-9B3B-CDE4C1186F4A}" srcOrd="1" destOrd="0" parTransId="{8EE9ACCF-9CF6-4647-B5F2-300EA0215640}" sibTransId="{F4BEE817-67A7-4799-B50A-B05AC365C4FC}"/>
    <dgm:cxn modelId="{A52F3ACC-E2AA-4254-860A-917E69395BCD}" type="presOf" srcId="{107E1E76-8DE5-4AED-96EC-A057C9DBC58B}" destId="{9B31B566-F93C-4932-9C27-2AC260B106B4}" srcOrd="0" destOrd="2" presId="urn:microsoft.com/office/officeart/2005/8/layout/hList1"/>
    <dgm:cxn modelId="{1F6A42ED-9E6C-486C-B55B-35888D7963A5}" srcId="{C8B9AACC-6090-4E93-B112-FEF419B2C8C0}" destId="{70714B6B-9D95-4C8F-A983-85B2C382AC1A}" srcOrd="4" destOrd="0" parTransId="{EAF4399B-2626-40F5-8BAC-F813A5B3AF5C}" sibTransId="{AB56D549-D03B-4192-985A-0DCFF69031E1}"/>
    <dgm:cxn modelId="{29706961-E2D2-4480-B639-3A0E3882191A}" type="presOf" srcId="{6A7E637F-6E22-4011-A77B-BA27A80D8E2B}" destId="{875AD089-2E66-469E-88C2-DFFE8330212E}" srcOrd="0" destOrd="4" presId="urn:microsoft.com/office/officeart/2005/8/layout/hList1"/>
    <dgm:cxn modelId="{582D5214-959B-44A5-AAA2-ACD0CB7A7983}" type="presOf" srcId="{9B7C24AB-5B8A-4EF1-9418-68D154118394}" destId="{875AD089-2E66-469E-88C2-DFFE8330212E}" srcOrd="0" destOrd="1" presId="urn:microsoft.com/office/officeart/2005/8/layout/hList1"/>
    <dgm:cxn modelId="{85E60495-50F2-4D84-8718-C3464156C136}" type="presOf" srcId="{6CFE4EFF-2100-42F7-A301-56F4BCBDBEA8}" destId="{875AD089-2E66-469E-88C2-DFFE8330212E}" srcOrd="0" destOrd="3" presId="urn:microsoft.com/office/officeart/2005/8/layout/hList1"/>
    <dgm:cxn modelId="{E88BA68F-8A1F-4B87-BAB0-A609B4914029}" type="presOf" srcId="{70714B6B-9D95-4C8F-A983-85B2C382AC1A}" destId="{571D68AB-B350-4D5C-AB6A-ABC40C2D8986}" srcOrd="0" destOrd="4" presId="urn:microsoft.com/office/officeart/2005/8/layout/hList1"/>
    <dgm:cxn modelId="{4851F9BB-9201-47ED-9B95-D01C93A0FA33}" type="presOf" srcId="{09E2EDBB-FB3E-4B60-875C-23AF617F3985}" destId="{875AD089-2E66-469E-88C2-DFFE8330212E}" srcOrd="0" destOrd="0" presId="urn:microsoft.com/office/officeart/2005/8/layout/hList1"/>
    <dgm:cxn modelId="{55AEA86D-49FC-4A0F-BBC7-BAD08F55302A}" type="presOf" srcId="{C257DA5C-23F6-4337-9B3B-CDE4C1186F4A}" destId="{571D68AB-B350-4D5C-AB6A-ABC40C2D8986}" srcOrd="0" destOrd="1" presId="urn:microsoft.com/office/officeart/2005/8/layout/hList1"/>
    <dgm:cxn modelId="{E0E559EE-F745-4296-9764-8F9C3499296E}" srcId="{75151AD3-56D0-4892-9CC3-0245E0F61F03}" destId="{DD879645-BB58-407B-A47E-D1FA7C57DE19}" srcOrd="0" destOrd="0" parTransId="{DF9B7292-02E2-428F-9384-E2F91AD9145A}" sibTransId="{888118AD-0CFE-47C8-B0CF-5D705BEE4271}"/>
    <dgm:cxn modelId="{E4F42334-EB63-40DE-94BB-2D0F07F5D639}" srcId="{C5E6BC8D-1A4E-42C8-8E2C-7EC17FC2E1D1}" destId="{09E2EDBB-FB3E-4B60-875C-23AF617F3985}" srcOrd="0" destOrd="0" parTransId="{E5138E13-E922-4691-9380-87EA04CDF907}" sibTransId="{12A8F3F2-3EA0-4A05-ADCA-5CBAB885E305}"/>
    <dgm:cxn modelId="{E26EA95A-5D05-4431-8487-064F9C6C66F7}" type="presOf" srcId="{C8B9AACC-6090-4E93-B112-FEF419B2C8C0}" destId="{7C161E6A-A933-4F26-AC69-DB5355D2DFE6}" srcOrd="0" destOrd="0" presId="urn:microsoft.com/office/officeart/2005/8/layout/hList1"/>
    <dgm:cxn modelId="{0DBE419B-9326-4E32-A391-1F9B488AE533}" srcId="{75151AD3-56D0-4892-9CC3-0245E0F61F03}" destId="{107E1E76-8DE5-4AED-96EC-A057C9DBC58B}" srcOrd="2" destOrd="0" parTransId="{AFB301B1-F738-4B2A-AB76-96A756DD0CB9}" sibTransId="{911881BD-D5FA-479B-8E4B-916F011A4F02}"/>
    <dgm:cxn modelId="{E9D5AFAF-A54A-49BE-8024-5EA1A03C2E8C}" srcId="{C8B9AACC-6090-4E93-B112-FEF419B2C8C0}" destId="{ADAF9A0B-2AD1-4E03-9F6F-A5327EC2C25C}" srcOrd="2" destOrd="0" parTransId="{F598D6C3-49B6-45FF-AEC0-BD82480066F6}" sibTransId="{F3FB56D6-ED81-4904-A9F3-B86DE477B7DE}"/>
    <dgm:cxn modelId="{E5F9ABFC-CB41-4537-88E9-827963FAC40A}" srcId="{75151AD3-56D0-4892-9CC3-0245E0F61F03}" destId="{ACCF0AB1-DACB-4799-98D8-B7D3B9E7CD09}" srcOrd="3" destOrd="0" parTransId="{506E2704-8BDB-47E5-BD15-6CFBFA0B0AC5}" sibTransId="{B7EBF3EE-7D28-4407-B7F3-D06DC1D6A987}"/>
    <dgm:cxn modelId="{19CDCDF7-8D09-4046-9470-096780D340A4}" srcId="{75151AD3-56D0-4892-9CC3-0245E0F61F03}" destId="{1914D0A2-2789-4855-8DDB-40A4543922E6}" srcOrd="4" destOrd="0" parTransId="{CB9929CE-2561-459F-9D5C-76B069652B78}" sibTransId="{F5506887-2DD1-4E29-8B52-25BCB694F7EA}"/>
    <dgm:cxn modelId="{784AA405-15A1-4A0C-A76C-2C0850F4377A}" srcId="{C8B9AACC-6090-4E93-B112-FEF419B2C8C0}" destId="{D6648953-1F61-483D-AED5-9E41AD66BEA8}" srcOrd="3" destOrd="0" parTransId="{083B3070-7641-4698-9DD1-50FA11E4DA79}" sibTransId="{13F2D58E-BB09-4757-BBAF-4D3C669413FB}"/>
    <dgm:cxn modelId="{35FDEC26-162D-4FC5-97C9-5FD56C302252}" type="presOf" srcId="{1914D0A2-2789-4855-8DDB-40A4543922E6}" destId="{9B31B566-F93C-4932-9C27-2AC260B106B4}" srcOrd="0" destOrd="4" presId="urn:microsoft.com/office/officeart/2005/8/layout/hList1"/>
    <dgm:cxn modelId="{098BF377-7A6B-4319-9EE2-DCCA72CA47F9}" type="presOf" srcId="{C5E6BC8D-1A4E-42C8-8E2C-7EC17FC2E1D1}" destId="{98493B2B-A905-429A-BAEF-6EBFD0668D83}" srcOrd="0" destOrd="0" presId="urn:microsoft.com/office/officeart/2005/8/layout/hList1"/>
    <dgm:cxn modelId="{EFAA76A5-ED43-4B09-9B82-F1DA8AC1FACF}" type="presOf" srcId="{C032F1C4-CE23-4B17-8F24-BE6AC62B5DD2}" destId="{D87BED67-81A6-4D17-8D17-E76427E1E33B}" srcOrd="0" destOrd="0" presId="urn:microsoft.com/office/officeart/2005/8/layout/hList1"/>
    <dgm:cxn modelId="{DA318868-A2E6-42D9-BC0E-F3F9707275FC}" srcId="{C5E6BC8D-1A4E-42C8-8E2C-7EC17FC2E1D1}" destId="{9B7C24AB-5B8A-4EF1-9418-68D154118394}" srcOrd="1" destOrd="0" parTransId="{193E5684-3660-4A8A-8160-497040CC3924}" sibTransId="{7DBDF3CD-443B-4440-81F5-E8D20EE17423}"/>
    <dgm:cxn modelId="{26F15690-33A2-4E97-B8A2-0AAFCB06D95E}" srcId="{C5E6BC8D-1A4E-42C8-8E2C-7EC17FC2E1D1}" destId="{6CFE4EFF-2100-42F7-A301-56F4BCBDBEA8}" srcOrd="3" destOrd="0" parTransId="{6A2B49DC-3EAA-4951-8F54-FD7EFA428EA2}" sibTransId="{876142F4-213A-4974-9042-7979B4BA375D}"/>
    <dgm:cxn modelId="{44FC2A66-D522-4869-924D-0071DFD27E71}" srcId="{75151AD3-56D0-4892-9CC3-0245E0F61F03}" destId="{59365255-E344-4934-AFAF-5D657FD4A8CE}" srcOrd="1" destOrd="0" parTransId="{B6ABD2EC-B4BA-450A-88C6-573E6FE0CA4D}" sibTransId="{BBA42AA3-B924-409A-9F13-C12B333BC24E}"/>
    <dgm:cxn modelId="{23E57D10-06DC-4706-94EC-4DA23BB509F4}" type="presOf" srcId="{C923180A-1F5E-4EDF-B1B4-BF296491DA39}" destId="{571D68AB-B350-4D5C-AB6A-ABC40C2D8986}" srcOrd="0" destOrd="0" presId="urn:microsoft.com/office/officeart/2005/8/layout/hList1"/>
    <dgm:cxn modelId="{4A4E23C5-B200-4EDA-AA37-8E0B7C7C55EB}" type="presOf" srcId="{ACCF0AB1-DACB-4799-98D8-B7D3B9E7CD09}" destId="{9B31B566-F93C-4932-9C27-2AC260B106B4}" srcOrd="0" destOrd="3" presId="urn:microsoft.com/office/officeart/2005/8/layout/hList1"/>
    <dgm:cxn modelId="{B1A2059B-4EA2-41F2-B311-2C6168038445}" type="presOf" srcId="{75151AD3-56D0-4892-9CC3-0245E0F61F03}" destId="{BD651282-0938-422C-9E95-11E748D01F8C}" srcOrd="0" destOrd="0" presId="urn:microsoft.com/office/officeart/2005/8/layout/hList1"/>
    <dgm:cxn modelId="{2A3316F2-E19A-4694-8B1F-B27B14DCC2C6}" type="presOf" srcId="{59365255-E344-4934-AFAF-5D657FD4A8CE}" destId="{9B31B566-F93C-4932-9C27-2AC260B106B4}" srcOrd="0" destOrd="1" presId="urn:microsoft.com/office/officeart/2005/8/layout/hList1"/>
    <dgm:cxn modelId="{F486A311-6E8A-4420-9AE1-644D3EA9D353}" type="presParOf" srcId="{D87BED67-81A6-4D17-8D17-E76427E1E33B}" destId="{3B4AE95A-9591-421D-A73D-8C752F096023}" srcOrd="0" destOrd="0" presId="urn:microsoft.com/office/officeart/2005/8/layout/hList1"/>
    <dgm:cxn modelId="{F27B1728-8578-4C78-97CE-4FF9FCC89CDC}" type="presParOf" srcId="{3B4AE95A-9591-421D-A73D-8C752F096023}" destId="{BD651282-0938-422C-9E95-11E748D01F8C}" srcOrd="0" destOrd="0" presId="urn:microsoft.com/office/officeart/2005/8/layout/hList1"/>
    <dgm:cxn modelId="{9D60F58A-FF19-449E-8578-94CC6E0E7F48}" type="presParOf" srcId="{3B4AE95A-9591-421D-A73D-8C752F096023}" destId="{9B31B566-F93C-4932-9C27-2AC260B106B4}" srcOrd="1" destOrd="0" presId="urn:microsoft.com/office/officeart/2005/8/layout/hList1"/>
    <dgm:cxn modelId="{B1B97402-5D1D-4C42-BEAB-4D1CAE2C7459}" type="presParOf" srcId="{D87BED67-81A6-4D17-8D17-E76427E1E33B}" destId="{B63729D6-F3DB-48E7-93F1-D6F50BEF5888}" srcOrd="1" destOrd="0" presId="urn:microsoft.com/office/officeart/2005/8/layout/hList1"/>
    <dgm:cxn modelId="{1B48D780-5703-4893-BEE8-03DD7313BC7C}" type="presParOf" srcId="{D87BED67-81A6-4D17-8D17-E76427E1E33B}" destId="{72AAB9C0-3B52-40E5-B9E7-00904F9DBA3A}" srcOrd="2" destOrd="0" presId="urn:microsoft.com/office/officeart/2005/8/layout/hList1"/>
    <dgm:cxn modelId="{0F907679-6D64-4CA5-A8A4-9DB8B42BFBD8}" type="presParOf" srcId="{72AAB9C0-3B52-40E5-B9E7-00904F9DBA3A}" destId="{7C161E6A-A933-4F26-AC69-DB5355D2DFE6}" srcOrd="0" destOrd="0" presId="urn:microsoft.com/office/officeart/2005/8/layout/hList1"/>
    <dgm:cxn modelId="{E906B9A8-B4B2-47B2-804C-E39B0BDCE71A}" type="presParOf" srcId="{72AAB9C0-3B52-40E5-B9E7-00904F9DBA3A}" destId="{571D68AB-B350-4D5C-AB6A-ABC40C2D8986}" srcOrd="1" destOrd="0" presId="urn:microsoft.com/office/officeart/2005/8/layout/hList1"/>
    <dgm:cxn modelId="{2FD17F3F-8128-4633-9E97-3609B25BCB8C}" type="presParOf" srcId="{D87BED67-81A6-4D17-8D17-E76427E1E33B}" destId="{F7B218AC-2FBD-4F6D-AFE8-3263399BC2F7}" srcOrd="3" destOrd="0" presId="urn:microsoft.com/office/officeart/2005/8/layout/hList1"/>
    <dgm:cxn modelId="{7C91B0BD-9287-47CA-973F-B9EAAA2435EA}" type="presParOf" srcId="{D87BED67-81A6-4D17-8D17-E76427E1E33B}" destId="{F7101213-BF46-4FD5-9C2C-E1DDF6F4C64B}" srcOrd="4" destOrd="0" presId="urn:microsoft.com/office/officeart/2005/8/layout/hList1"/>
    <dgm:cxn modelId="{6A9D820A-0611-4DEA-B1EB-E63B9C45284E}" type="presParOf" srcId="{F7101213-BF46-4FD5-9C2C-E1DDF6F4C64B}" destId="{98493B2B-A905-429A-BAEF-6EBFD0668D83}" srcOrd="0" destOrd="0" presId="urn:microsoft.com/office/officeart/2005/8/layout/hList1"/>
    <dgm:cxn modelId="{752F6DE9-0677-4252-B2E1-0657553FABF1}" type="presParOf" srcId="{F7101213-BF46-4FD5-9C2C-E1DDF6F4C64B}" destId="{875AD089-2E66-469E-88C2-DFFE8330212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032F1C4-CE23-4B17-8F24-BE6AC62B5DD2}" type="doc">
      <dgm:prSet loTypeId="urn:microsoft.com/office/officeart/2005/8/layout/h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75151AD3-56D0-4892-9CC3-0245E0F61F03}">
      <dgm:prSet phldrT="[Text]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D 6.1</a:t>
          </a:r>
          <a:endParaRPr lang="en-US" dirty="0"/>
        </a:p>
      </dgm:t>
    </dgm:pt>
    <dgm:pt modelId="{251E6184-4BAA-4DDB-A10B-FABA4B4EC6AC}" type="parTrans" cxnId="{B3DE65D2-24BB-4268-AA0A-53ADA4D0C0D3}">
      <dgm:prSet/>
      <dgm:spPr/>
      <dgm:t>
        <a:bodyPr/>
        <a:lstStyle/>
        <a:p>
          <a:endParaRPr lang="en-US"/>
        </a:p>
      </dgm:t>
    </dgm:pt>
    <dgm:pt modelId="{8D6B5241-E3C8-447A-AED6-C9C8EC5B134E}" type="sibTrans" cxnId="{B3DE65D2-24BB-4268-AA0A-53ADA4D0C0D3}">
      <dgm:prSet/>
      <dgm:spPr/>
      <dgm:t>
        <a:bodyPr/>
        <a:lstStyle/>
        <a:p>
          <a:endParaRPr lang="en-US"/>
        </a:p>
      </dgm:t>
    </dgm:pt>
    <dgm:pt modelId="{C8B9AACC-6090-4E93-B112-FEF419B2C8C0}">
      <dgm:prSet phldrT="[Text]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D 6.2</a:t>
          </a:r>
          <a:endParaRPr lang="en-US" dirty="0"/>
        </a:p>
      </dgm:t>
    </dgm:pt>
    <dgm:pt modelId="{A7E617ED-9935-4663-8F3F-C5929E3D596D}" type="parTrans" cxnId="{0839064A-C0A4-4793-98C9-AD59CECDA429}">
      <dgm:prSet/>
      <dgm:spPr/>
      <dgm:t>
        <a:bodyPr/>
        <a:lstStyle/>
        <a:p>
          <a:endParaRPr lang="en-US"/>
        </a:p>
      </dgm:t>
    </dgm:pt>
    <dgm:pt modelId="{189DEA9E-C25E-4034-8501-E0959F0E50DA}" type="sibTrans" cxnId="{0839064A-C0A4-4793-98C9-AD59CECDA429}">
      <dgm:prSet/>
      <dgm:spPr/>
      <dgm:t>
        <a:bodyPr/>
        <a:lstStyle/>
        <a:p>
          <a:endParaRPr lang="en-US"/>
        </a:p>
      </dgm:t>
    </dgm:pt>
    <dgm:pt modelId="{C5E6BC8D-1A4E-42C8-8E2C-7EC17FC2E1D1}">
      <dgm:prSet phldrT="[Text]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D 6.3</a:t>
          </a:r>
          <a:endParaRPr lang="en-US" dirty="0"/>
        </a:p>
      </dgm:t>
    </dgm:pt>
    <dgm:pt modelId="{D540C9D5-0D0F-4ED0-A8C6-5122EF89E0B8}" type="parTrans" cxnId="{B8151A82-97B0-4A6B-96BC-6914694D949A}">
      <dgm:prSet/>
      <dgm:spPr/>
      <dgm:t>
        <a:bodyPr/>
        <a:lstStyle/>
        <a:p>
          <a:endParaRPr lang="en-US"/>
        </a:p>
      </dgm:t>
    </dgm:pt>
    <dgm:pt modelId="{3984F889-9155-4B34-8DCE-A8EECAF129A9}" type="sibTrans" cxnId="{B8151A82-97B0-4A6B-96BC-6914694D949A}">
      <dgm:prSet/>
      <dgm:spPr/>
      <dgm:t>
        <a:bodyPr/>
        <a:lstStyle/>
        <a:p>
          <a:endParaRPr lang="en-US"/>
        </a:p>
      </dgm:t>
    </dgm:pt>
    <dgm:pt modelId="{DD879645-BB58-407B-A47E-D1FA7C57DE19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b="1" dirty="0" smtClean="0"/>
            <a:t>Inventory and Analysis of </a:t>
          </a:r>
          <a:r>
            <a:rPr lang="en-US" b="1" dirty="0" err="1" smtClean="0"/>
            <a:t>Dataflows</a:t>
          </a:r>
          <a:endParaRPr lang="en-US" b="1" dirty="0"/>
        </a:p>
      </dgm:t>
    </dgm:pt>
    <dgm:pt modelId="{DF9B7292-02E2-428F-9384-E2F91AD9145A}" type="parTrans" cxnId="{E0E559EE-F745-4296-9764-8F9C3499296E}">
      <dgm:prSet/>
      <dgm:spPr/>
      <dgm:t>
        <a:bodyPr/>
        <a:lstStyle/>
        <a:p>
          <a:endParaRPr lang="en-US"/>
        </a:p>
      </dgm:t>
    </dgm:pt>
    <dgm:pt modelId="{888118AD-0CFE-47C8-B0CF-5D705BEE4271}" type="sibTrans" cxnId="{E0E559EE-F745-4296-9764-8F9C3499296E}">
      <dgm:prSet/>
      <dgm:spPr/>
      <dgm:t>
        <a:bodyPr/>
        <a:lstStyle/>
        <a:p>
          <a:endParaRPr lang="en-US"/>
        </a:p>
      </dgm:t>
    </dgm:pt>
    <dgm:pt modelId="{C923180A-1F5E-4EDF-B1B4-BF296491DA39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b="1" dirty="0" smtClean="0"/>
            <a:t>Piloting Access through an AAI infrastructure</a:t>
          </a:r>
          <a:endParaRPr lang="en-US" b="1" dirty="0"/>
        </a:p>
      </dgm:t>
    </dgm:pt>
    <dgm:pt modelId="{64CF54F0-ABE1-4118-8E0E-503764491476}" type="parTrans" cxnId="{BCE5DB3A-467D-498D-996F-34F511A90A5C}">
      <dgm:prSet/>
      <dgm:spPr/>
      <dgm:t>
        <a:bodyPr/>
        <a:lstStyle/>
        <a:p>
          <a:endParaRPr lang="en-US"/>
        </a:p>
      </dgm:t>
    </dgm:pt>
    <dgm:pt modelId="{EAFD4255-150B-483D-854A-FCFF3E1C3818}" type="sibTrans" cxnId="{BCE5DB3A-467D-498D-996F-34F511A90A5C}">
      <dgm:prSet/>
      <dgm:spPr/>
      <dgm:t>
        <a:bodyPr/>
        <a:lstStyle/>
        <a:p>
          <a:endParaRPr lang="en-US"/>
        </a:p>
      </dgm:t>
    </dgm:pt>
    <dgm:pt modelId="{09E2EDBB-FB3E-4B60-875C-23AF617F3985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b="1" dirty="0" err="1" smtClean="0"/>
            <a:t>ELViS</a:t>
          </a:r>
          <a:r>
            <a:rPr lang="en-US" b="1" dirty="0" smtClean="0"/>
            <a:t> Helpdesk</a:t>
          </a:r>
          <a:br>
            <a:rPr lang="en-US" b="1" dirty="0" smtClean="0"/>
          </a:br>
          <a:endParaRPr lang="en-US" b="1" dirty="0"/>
        </a:p>
      </dgm:t>
    </dgm:pt>
    <dgm:pt modelId="{E5138E13-E922-4691-9380-87EA04CDF907}" type="parTrans" cxnId="{E4F42334-EB63-40DE-94BB-2D0F07F5D639}">
      <dgm:prSet/>
      <dgm:spPr/>
      <dgm:t>
        <a:bodyPr/>
        <a:lstStyle/>
        <a:p>
          <a:endParaRPr lang="en-US"/>
        </a:p>
      </dgm:t>
    </dgm:pt>
    <dgm:pt modelId="{12A8F3F2-3EA0-4A05-ADCA-5CBAB885E305}" type="sibTrans" cxnId="{E4F42334-EB63-40DE-94BB-2D0F07F5D639}">
      <dgm:prSet/>
      <dgm:spPr/>
      <dgm:t>
        <a:bodyPr/>
        <a:lstStyle/>
        <a:p>
          <a:endParaRPr lang="en-US"/>
        </a:p>
      </dgm:t>
    </dgm:pt>
    <dgm:pt modelId="{BC92B647-9A2D-408D-BEDD-58DCFEB6B293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6B653552-6E28-4000-8F75-4721082FC221}" type="parTrans" cxnId="{F05D7C2A-4516-4162-8ECB-BE2CA4BCF1CC}">
      <dgm:prSet/>
      <dgm:spPr/>
      <dgm:t>
        <a:bodyPr/>
        <a:lstStyle/>
        <a:p>
          <a:endParaRPr lang="en-GB"/>
        </a:p>
      </dgm:t>
    </dgm:pt>
    <dgm:pt modelId="{E55483BF-67F5-409D-8551-9F13175C6889}" type="sibTrans" cxnId="{F05D7C2A-4516-4162-8ECB-BE2CA4BCF1CC}">
      <dgm:prSet/>
      <dgm:spPr/>
      <dgm:t>
        <a:bodyPr/>
        <a:lstStyle/>
        <a:p>
          <a:endParaRPr lang="en-GB"/>
        </a:p>
      </dgm:t>
    </dgm:pt>
    <dgm:pt modelId="{B1693731-DC5B-45BA-B99A-F563BB05CD5C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Report (public)</a:t>
          </a:r>
          <a:endParaRPr lang="en-US" dirty="0"/>
        </a:p>
      </dgm:t>
    </dgm:pt>
    <dgm:pt modelId="{A420E488-73CB-4B4F-890D-7DFB86EEAD36}" type="parTrans" cxnId="{924B7A08-51FA-405D-B297-0303BD0D50F8}">
      <dgm:prSet/>
      <dgm:spPr/>
      <dgm:t>
        <a:bodyPr/>
        <a:lstStyle/>
        <a:p>
          <a:endParaRPr lang="en-GB"/>
        </a:p>
      </dgm:t>
    </dgm:pt>
    <dgm:pt modelId="{BFC3A774-628B-4E68-9F1E-F48237831354}" type="sibTrans" cxnId="{924B7A08-51FA-405D-B297-0303BD0D50F8}">
      <dgm:prSet/>
      <dgm:spPr/>
      <dgm:t>
        <a:bodyPr/>
        <a:lstStyle/>
        <a:p>
          <a:endParaRPr lang="en-GB"/>
        </a:p>
      </dgm:t>
    </dgm:pt>
    <dgm:pt modelId="{30A7956B-D58E-499A-817A-5AD555E4CE04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3090A1D5-4A45-49CB-8D53-83E14012D91C}" type="parTrans" cxnId="{586B6C18-C04F-4E17-9A42-B3BA386F4BE2}">
      <dgm:prSet/>
      <dgm:spPr/>
      <dgm:t>
        <a:bodyPr/>
        <a:lstStyle/>
        <a:p>
          <a:endParaRPr lang="en-GB"/>
        </a:p>
      </dgm:t>
    </dgm:pt>
    <dgm:pt modelId="{00591E76-F918-474C-B0C1-C8EA6448625A}" type="sibTrans" cxnId="{586B6C18-C04F-4E17-9A42-B3BA386F4BE2}">
      <dgm:prSet/>
      <dgm:spPr/>
      <dgm:t>
        <a:bodyPr/>
        <a:lstStyle/>
        <a:p>
          <a:endParaRPr lang="en-GB"/>
        </a:p>
      </dgm:t>
    </dgm:pt>
    <dgm:pt modelId="{42299B36-4B6D-4B0B-BD17-F61059764823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Demonstrator (public)</a:t>
          </a:r>
          <a:endParaRPr lang="en-US" dirty="0"/>
        </a:p>
      </dgm:t>
    </dgm:pt>
    <dgm:pt modelId="{A620E6DB-222A-482D-9FCA-76AF94227114}" type="sibTrans" cxnId="{27A1E6A8-77D3-41FC-B8E7-A73166D9428F}">
      <dgm:prSet/>
      <dgm:spPr/>
      <dgm:t>
        <a:bodyPr/>
        <a:lstStyle/>
        <a:p>
          <a:endParaRPr lang="en-US"/>
        </a:p>
      </dgm:t>
    </dgm:pt>
    <dgm:pt modelId="{85E3E68A-ACC5-4C8A-B968-C5C1C90BAA16}" type="parTrans" cxnId="{27A1E6A8-77D3-41FC-B8E7-A73166D9428F}">
      <dgm:prSet/>
      <dgm:spPr/>
      <dgm:t>
        <a:bodyPr/>
        <a:lstStyle/>
        <a:p>
          <a:endParaRPr lang="en-US"/>
        </a:p>
      </dgm:t>
    </dgm:pt>
    <dgm:pt modelId="{323C6337-5DA0-4E45-AD8B-34C86D6A8945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nl-NL" dirty="0" smtClean="0"/>
            <a:t>Report (public)</a:t>
          </a:r>
          <a:endParaRPr lang="en-US" dirty="0"/>
        </a:p>
      </dgm:t>
    </dgm:pt>
    <dgm:pt modelId="{EE02D255-EA59-4527-81A0-24860170B8A6}" type="parTrans" cxnId="{A3AA0163-A0DB-4298-863A-86C966FB13AA}">
      <dgm:prSet/>
      <dgm:spPr/>
      <dgm:t>
        <a:bodyPr/>
        <a:lstStyle/>
        <a:p>
          <a:endParaRPr lang="en-US"/>
        </a:p>
      </dgm:t>
    </dgm:pt>
    <dgm:pt modelId="{F348F53B-23EA-45BE-AD9F-517A5B9DCFB5}" type="sibTrans" cxnId="{A3AA0163-A0DB-4298-863A-86C966FB13AA}">
      <dgm:prSet/>
      <dgm:spPr/>
      <dgm:t>
        <a:bodyPr/>
        <a:lstStyle/>
        <a:p>
          <a:endParaRPr lang="en-US"/>
        </a:p>
      </dgm:t>
    </dgm:pt>
    <dgm:pt modelId="{F00F0B66-7820-4E1B-AA7A-A5CDE580FA9F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Due: M39 (29 April 2022)</a:t>
          </a:r>
          <a:endParaRPr lang="en-US" dirty="0"/>
        </a:p>
      </dgm:t>
    </dgm:pt>
    <dgm:pt modelId="{7E80D177-0687-4915-93B7-932C8246EBD7}" type="parTrans" cxnId="{6C7631A5-9B1B-462E-B6C2-90A1A54E0497}">
      <dgm:prSet/>
      <dgm:spPr/>
      <dgm:t>
        <a:bodyPr/>
        <a:lstStyle/>
        <a:p>
          <a:endParaRPr lang="en-US"/>
        </a:p>
      </dgm:t>
    </dgm:pt>
    <dgm:pt modelId="{2E3CE1F5-EF49-4B02-A6D5-5DD7ED128971}" type="sibTrans" cxnId="{6C7631A5-9B1B-462E-B6C2-90A1A54E0497}">
      <dgm:prSet/>
      <dgm:spPr/>
      <dgm:t>
        <a:bodyPr/>
        <a:lstStyle/>
        <a:p>
          <a:endParaRPr lang="en-US"/>
        </a:p>
      </dgm:t>
    </dgm:pt>
    <dgm:pt modelId="{4A3C768C-9CD6-4F78-ADEE-6148BD463062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Due: M24 (Jan 2021)</a:t>
          </a:r>
          <a:endParaRPr lang="en-US" dirty="0"/>
        </a:p>
      </dgm:t>
    </dgm:pt>
    <dgm:pt modelId="{5920F71C-F9DB-4C2D-939C-897D79C0A79F}" type="parTrans" cxnId="{92059ED7-B4DC-4238-AF65-6BA95ED4CBD8}">
      <dgm:prSet/>
      <dgm:spPr/>
      <dgm:t>
        <a:bodyPr/>
        <a:lstStyle/>
        <a:p>
          <a:endParaRPr lang="en-US"/>
        </a:p>
      </dgm:t>
    </dgm:pt>
    <dgm:pt modelId="{4CCE2D53-3462-4A13-9185-FDB4F033BA2D}" type="sibTrans" cxnId="{92059ED7-B4DC-4238-AF65-6BA95ED4CBD8}">
      <dgm:prSet/>
      <dgm:spPr/>
      <dgm:t>
        <a:bodyPr/>
        <a:lstStyle/>
        <a:p>
          <a:endParaRPr lang="en-US"/>
        </a:p>
      </dgm:t>
    </dgm:pt>
    <dgm:pt modelId="{CD7AE398-EB9B-4DA3-9829-0DD73B075B83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nl-NL" dirty="0" err="1" smtClean="0"/>
            <a:t>Due</a:t>
          </a:r>
          <a:r>
            <a:rPr lang="nl-NL" dirty="0" smtClean="0"/>
            <a:t>: M18 (31 </a:t>
          </a:r>
          <a:r>
            <a:rPr lang="nl-NL" dirty="0" err="1" smtClean="0"/>
            <a:t>July</a:t>
          </a:r>
          <a:r>
            <a:rPr lang="nl-NL" dirty="0" smtClean="0"/>
            <a:t> 2020)</a:t>
          </a:r>
          <a:endParaRPr lang="en-US" dirty="0"/>
        </a:p>
      </dgm:t>
    </dgm:pt>
    <dgm:pt modelId="{16DDFF98-D960-42F7-BE06-D6B3D4CC0FC1}" type="parTrans" cxnId="{5B98B890-A950-4CEC-A5E7-54F2754FE674}">
      <dgm:prSet/>
      <dgm:spPr/>
      <dgm:t>
        <a:bodyPr/>
        <a:lstStyle/>
        <a:p>
          <a:endParaRPr lang="en-US"/>
        </a:p>
      </dgm:t>
    </dgm:pt>
    <dgm:pt modelId="{2B380095-A463-4F2A-A248-6566CDEDDD5C}" type="sibTrans" cxnId="{5B98B890-A950-4CEC-A5E7-54F2754FE674}">
      <dgm:prSet/>
      <dgm:spPr/>
      <dgm:t>
        <a:bodyPr/>
        <a:lstStyle/>
        <a:p>
          <a:endParaRPr lang="en-US"/>
        </a:p>
      </dgm:t>
    </dgm:pt>
    <dgm:pt modelId="{69CC691F-79B8-428C-88C4-6B34B8AD9A98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61D4F3EA-D16E-42E1-93BD-D9BD98A820F3}" type="parTrans" cxnId="{3B36ED57-9DE7-4D70-84FA-622D2F43CFAF}">
      <dgm:prSet/>
      <dgm:spPr/>
      <dgm:t>
        <a:bodyPr/>
        <a:lstStyle/>
        <a:p>
          <a:endParaRPr lang="en-US"/>
        </a:p>
      </dgm:t>
    </dgm:pt>
    <dgm:pt modelId="{F2119E69-4E3B-488B-A16A-BB039919A95B}" type="sibTrans" cxnId="{3B36ED57-9DE7-4D70-84FA-622D2F43CFAF}">
      <dgm:prSet/>
      <dgm:spPr/>
      <dgm:t>
        <a:bodyPr/>
        <a:lstStyle/>
        <a:p>
          <a:endParaRPr lang="en-US"/>
        </a:p>
      </dgm:t>
    </dgm:pt>
    <dgm:pt modelId="{BBB24842-F507-45D5-9C30-C6504D69FC5A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FB42C88E-B9DE-4CA1-8AFD-46D2B54A5F55}" type="parTrans" cxnId="{8445467E-9A1A-41C9-BA71-81EDB0AE4630}">
      <dgm:prSet/>
      <dgm:spPr/>
      <dgm:t>
        <a:bodyPr/>
        <a:lstStyle/>
        <a:p>
          <a:endParaRPr lang="en-US"/>
        </a:p>
      </dgm:t>
    </dgm:pt>
    <dgm:pt modelId="{61CAB164-DEB0-4059-9F01-C2158D4A297D}" type="sibTrans" cxnId="{8445467E-9A1A-41C9-BA71-81EDB0AE4630}">
      <dgm:prSet/>
      <dgm:spPr/>
      <dgm:t>
        <a:bodyPr/>
        <a:lstStyle/>
        <a:p>
          <a:endParaRPr lang="en-US"/>
        </a:p>
      </dgm:t>
    </dgm:pt>
    <dgm:pt modelId="{71184A3C-0259-49DA-A469-63D2E0914DBE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11DE02DA-EB6D-47C5-94D9-563E9210821C}" type="parTrans" cxnId="{7B04FA20-B169-4EAD-AAE6-236F3A610B97}">
      <dgm:prSet/>
      <dgm:spPr/>
      <dgm:t>
        <a:bodyPr/>
        <a:lstStyle/>
        <a:p>
          <a:endParaRPr lang="en-US"/>
        </a:p>
      </dgm:t>
    </dgm:pt>
    <dgm:pt modelId="{7AE0C8AE-7449-48B0-9A1D-08DDC48D7721}" type="sibTrans" cxnId="{7B04FA20-B169-4EAD-AAE6-236F3A610B97}">
      <dgm:prSet/>
      <dgm:spPr/>
      <dgm:t>
        <a:bodyPr/>
        <a:lstStyle/>
        <a:p>
          <a:endParaRPr lang="en-US"/>
        </a:p>
      </dgm:t>
    </dgm:pt>
    <dgm:pt modelId="{BF70492B-1D97-47F3-98E5-3A0C1C90C692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MS48 ready (</a:t>
          </a:r>
          <a:r>
            <a:rPr lang="en-US" b="0" i="0" dirty="0" smtClean="0"/>
            <a:t>AAI infrastructure design</a:t>
          </a:r>
          <a:r>
            <a:rPr lang="en-US" dirty="0" smtClean="0"/>
            <a:t>)</a:t>
          </a:r>
          <a:endParaRPr lang="en-US" dirty="0"/>
        </a:p>
      </dgm:t>
    </dgm:pt>
    <dgm:pt modelId="{08B020FF-5BD6-4CF5-BAC1-3EA69FB09364}" type="parTrans" cxnId="{71B37E60-2500-4009-A81B-F8F1C1FA748F}">
      <dgm:prSet/>
      <dgm:spPr/>
      <dgm:t>
        <a:bodyPr/>
        <a:lstStyle/>
        <a:p>
          <a:endParaRPr lang="en-US"/>
        </a:p>
      </dgm:t>
    </dgm:pt>
    <dgm:pt modelId="{29C5D8A2-CB4F-4F77-842E-E6F00CCC8ECE}" type="sibTrans" cxnId="{71B37E60-2500-4009-A81B-F8F1C1FA748F}">
      <dgm:prSet/>
      <dgm:spPr/>
      <dgm:t>
        <a:bodyPr/>
        <a:lstStyle/>
        <a:p>
          <a:endParaRPr lang="en-US"/>
        </a:p>
      </dgm:t>
    </dgm:pt>
    <dgm:pt modelId="{1A9D715E-2E45-4660-A6AE-12D5C308908D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68B6440C-DF23-4740-8AE5-430CCD1C50B9}" type="parTrans" cxnId="{F7949D20-FAD1-4CEA-9175-BD61FA4C251C}">
      <dgm:prSet/>
      <dgm:spPr/>
      <dgm:t>
        <a:bodyPr/>
        <a:lstStyle/>
        <a:p>
          <a:endParaRPr lang="en-US"/>
        </a:p>
      </dgm:t>
    </dgm:pt>
    <dgm:pt modelId="{56D7D462-792B-4DBB-837F-681E826945C4}" type="sibTrans" cxnId="{F7949D20-FAD1-4CEA-9175-BD61FA4C251C}">
      <dgm:prSet/>
      <dgm:spPr/>
      <dgm:t>
        <a:bodyPr/>
        <a:lstStyle/>
        <a:p>
          <a:endParaRPr lang="en-US"/>
        </a:p>
      </dgm:t>
    </dgm:pt>
    <dgm:pt modelId="{D71B3309-C8FC-40B2-AF8F-683B5D8D6101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2D2AA5E0-8BBD-4774-B28C-96B7DA23308E}" type="parTrans" cxnId="{C25E5985-9DAB-4280-8C0B-1091D751603F}">
      <dgm:prSet/>
      <dgm:spPr/>
      <dgm:t>
        <a:bodyPr/>
        <a:lstStyle/>
        <a:p>
          <a:endParaRPr lang="en-US"/>
        </a:p>
      </dgm:t>
    </dgm:pt>
    <dgm:pt modelId="{AB051D8B-CFBE-4E63-B47C-8F9ABE401774}" type="sibTrans" cxnId="{C25E5985-9DAB-4280-8C0B-1091D751603F}">
      <dgm:prSet/>
      <dgm:spPr/>
      <dgm:t>
        <a:bodyPr/>
        <a:lstStyle/>
        <a:p>
          <a:endParaRPr lang="en-US"/>
        </a:p>
      </dgm:t>
    </dgm:pt>
    <dgm:pt modelId="{D8983DA4-A31E-4C43-85EC-768469A5ADE9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on hold – waiting for delayed workshop</a:t>
          </a:r>
          <a:endParaRPr lang="en-US" dirty="0"/>
        </a:p>
      </dgm:t>
    </dgm:pt>
    <dgm:pt modelId="{495B392C-1625-41A4-95F9-46D6AFB4E3D3}" type="parTrans" cxnId="{686F0A85-DAF1-4524-8817-7935EB1066A7}">
      <dgm:prSet/>
      <dgm:spPr/>
    </dgm:pt>
    <dgm:pt modelId="{22C4200A-5B63-4132-B481-EFE09AB9852E}" type="sibTrans" cxnId="{686F0A85-DAF1-4524-8817-7935EB1066A7}">
      <dgm:prSet/>
      <dgm:spPr/>
    </dgm:pt>
    <dgm:pt modelId="{B45CAA33-2E27-432A-AA0F-F57047F72531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69B1CF3E-5908-4D48-B21A-440DEA4F3CD6}" type="parTrans" cxnId="{D46CE7E5-70F7-4415-B36C-C785C6B39945}">
      <dgm:prSet/>
      <dgm:spPr/>
    </dgm:pt>
    <dgm:pt modelId="{45208C2A-B601-4A7E-881C-C0F266FBBA3D}" type="sibTrans" cxnId="{D46CE7E5-70F7-4415-B36C-C785C6B39945}">
      <dgm:prSet/>
      <dgm:spPr/>
    </dgm:pt>
    <dgm:pt modelId="{1926DDE8-A292-41BF-BF8B-E4D49BE20889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Functionality discussed in 2019 workshop, </a:t>
          </a:r>
          <a:endParaRPr lang="en-US" dirty="0"/>
        </a:p>
      </dgm:t>
    </dgm:pt>
    <dgm:pt modelId="{1FB9FDAD-48E0-42EF-BD15-EFB95D1AD5D7}" type="parTrans" cxnId="{C94BAA09-4CDD-4275-A81A-BA6969375CB5}">
      <dgm:prSet/>
      <dgm:spPr/>
    </dgm:pt>
    <dgm:pt modelId="{C93DD4EA-D9A4-4028-B83B-2538D7BFAEAE}" type="sibTrans" cxnId="{C94BAA09-4CDD-4275-A81A-BA6969375CB5}">
      <dgm:prSet/>
      <dgm:spPr/>
    </dgm:pt>
    <dgm:pt modelId="{7BCFCF3F-F7D3-4544-98EA-B30DDCFDE32B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planned for implementation in Q3-4 2020.</a:t>
          </a:r>
          <a:endParaRPr lang="en-US" dirty="0"/>
        </a:p>
      </dgm:t>
    </dgm:pt>
    <dgm:pt modelId="{77EB2116-F2F6-4F5B-9638-AA312344052C}" type="parTrans" cxnId="{32A04A46-7BF7-4773-B228-A563B96BDB71}">
      <dgm:prSet/>
      <dgm:spPr/>
    </dgm:pt>
    <dgm:pt modelId="{CD49E355-3ECE-4EEA-AC1B-642F318C6403}" type="sibTrans" cxnId="{32A04A46-7BF7-4773-B228-A563B96BDB71}">
      <dgm:prSet/>
      <dgm:spPr/>
    </dgm:pt>
    <dgm:pt modelId="{3696E3BF-5DFB-4938-BE5A-D59052BBF3E6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Pilot planned for 2021</a:t>
          </a:r>
          <a:endParaRPr lang="en-US" dirty="0"/>
        </a:p>
      </dgm:t>
    </dgm:pt>
    <dgm:pt modelId="{AA362414-7F76-476A-AF45-44E1CCA9D305}" type="parTrans" cxnId="{1FE28688-FA8F-4212-A56C-C6645D3DDA8D}">
      <dgm:prSet/>
      <dgm:spPr/>
    </dgm:pt>
    <dgm:pt modelId="{97ADA7B4-EEFA-41AD-8C95-FC252255D2F2}" type="sibTrans" cxnId="{1FE28688-FA8F-4212-A56C-C6645D3DDA8D}">
      <dgm:prSet/>
      <dgm:spPr/>
    </dgm:pt>
    <dgm:pt modelId="{D87BED67-81A6-4D17-8D17-E76427E1E33B}" type="pres">
      <dgm:prSet presAssocID="{C032F1C4-CE23-4B17-8F24-BE6AC62B5DD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3B4AE95A-9591-421D-A73D-8C752F096023}" type="pres">
      <dgm:prSet presAssocID="{75151AD3-56D0-4892-9CC3-0245E0F61F03}" presName="composite" presStyleCnt="0"/>
      <dgm:spPr/>
    </dgm:pt>
    <dgm:pt modelId="{BD651282-0938-422C-9E95-11E748D01F8C}" type="pres">
      <dgm:prSet presAssocID="{75151AD3-56D0-4892-9CC3-0245E0F61F03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B31B566-F93C-4932-9C27-2AC260B106B4}" type="pres">
      <dgm:prSet presAssocID="{75151AD3-56D0-4892-9CC3-0245E0F61F03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3729D6-F3DB-48E7-93F1-D6F50BEF5888}" type="pres">
      <dgm:prSet presAssocID="{8D6B5241-E3C8-447A-AED6-C9C8EC5B134E}" presName="space" presStyleCnt="0"/>
      <dgm:spPr/>
    </dgm:pt>
    <dgm:pt modelId="{72AAB9C0-3B52-40E5-B9E7-00904F9DBA3A}" type="pres">
      <dgm:prSet presAssocID="{C8B9AACC-6090-4E93-B112-FEF419B2C8C0}" presName="composite" presStyleCnt="0"/>
      <dgm:spPr/>
    </dgm:pt>
    <dgm:pt modelId="{7C161E6A-A933-4F26-AC69-DB5355D2DFE6}" type="pres">
      <dgm:prSet presAssocID="{C8B9AACC-6090-4E93-B112-FEF419B2C8C0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71D68AB-B350-4D5C-AB6A-ABC40C2D8986}" type="pres">
      <dgm:prSet presAssocID="{C8B9AACC-6090-4E93-B112-FEF419B2C8C0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7B218AC-2FBD-4F6D-AFE8-3263399BC2F7}" type="pres">
      <dgm:prSet presAssocID="{189DEA9E-C25E-4034-8501-E0959F0E50DA}" presName="space" presStyleCnt="0"/>
      <dgm:spPr/>
    </dgm:pt>
    <dgm:pt modelId="{F7101213-BF46-4FD5-9C2C-E1DDF6F4C64B}" type="pres">
      <dgm:prSet presAssocID="{C5E6BC8D-1A4E-42C8-8E2C-7EC17FC2E1D1}" presName="composite" presStyleCnt="0"/>
      <dgm:spPr/>
    </dgm:pt>
    <dgm:pt modelId="{98493B2B-A905-429A-BAEF-6EBFD0668D83}" type="pres">
      <dgm:prSet presAssocID="{C5E6BC8D-1A4E-42C8-8E2C-7EC17FC2E1D1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75AD089-2E66-469E-88C2-DFFE8330212E}" type="pres">
      <dgm:prSet presAssocID="{C5E6BC8D-1A4E-42C8-8E2C-7EC17FC2E1D1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1D220C7-6314-416F-AA4B-3D31F57C4CC0}" type="presOf" srcId="{C923180A-1F5E-4EDF-B1B4-BF296491DA39}" destId="{571D68AB-B350-4D5C-AB6A-ABC40C2D8986}" srcOrd="0" destOrd="0" presId="urn:microsoft.com/office/officeart/2005/8/layout/hList1"/>
    <dgm:cxn modelId="{D472D92D-7422-4104-924B-56349BDC3A77}" type="presOf" srcId="{CD7AE398-EB9B-4DA3-9829-0DD73B075B83}" destId="{9B31B566-F93C-4932-9C27-2AC260B106B4}" srcOrd="0" destOrd="2" presId="urn:microsoft.com/office/officeart/2005/8/layout/hList1"/>
    <dgm:cxn modelId="{C2CCC3CB-8877-49C6-AFD4-926158131424}" type="presOf" srcId="{69CC691F-79B8-428C-88C4-6B34B8AD9A98}" destId="{9B31B566-F93C-4932-9C27-2AC260B106B4}" srcOrd="0" destOrd="6" presId="urn:microsoft.com/office/officeart/2005/8/layout/hList1"/>
    <dgm:cxn modelId="{13F047AB-0693-4DC1-A248-5E3356BAF10C}" type="presOf" srcId="{42299B36-4B6D-4B0B-BD17-F61059764823}" destId="{875AD089-2E66-469E-88C2-DFFE8330212E}" srcOrd="0" destOrd="1" presId="urn:microsoft.com/office/officeart/2005/8/layout/hList1"/>
    <dgm:cxn modelId="{464E679E-BE8B-43A2-8B7D-BB26B2323AD4}" type="presOf" srcId="{D8983DA4-A31E-4C43-85EC-768469A5ADE9}" destId="{9B31B566-F93C-4932-9C27-2AC260B106B4}" srcOrd="0" destOrd="4" presId="urn:microsoft.com/office/officeart/2005/8/layout/hList1"/>
    <dgm:cxn modelId="{E262935E-13A9-4C41-A772-32D64C872B61}" type="presOf" srcId="{C5E6BC8D-1A4E-42C8-8E2C-7EC17FC2E1D1}" destId="{98493B2B-A905-429A-BAEF-6EBFD0668D83}" srcOrd="0" destOrd="0" presId="urn:microsoft.com/office/officeart/2005/8/layout/hList1"/>
    <dgm:cxn modelId="{5A105521-1307-4650-A392-61B6BCB067BE}" type="presOf" srcId="{DD879645-BB58-407B-A47E-D1FA7C57DE19}" destId="{9B31B566-F93C-4932-9C27-2AC260B106B4}" srcOrd="0" destOrd="0" presId="urn:microsoft.com/office/officeart/2005/8/layout/hList1"/>
    <dgm:cxn modelId="{586B6C18-C04F-4E17-9A42-B3BA386F4BE2}" srcId="{C5E6BC8D-1A4E-42C8-8E2C-7EC17FC2E1D1}" destId="{30A7956B-D58E-499A-817A-5AD555E4CE04}" srcOrd="5" destOrd="0" parTransId="{3090A1D5-4A45-49CB-8D53-83E14012D91C}" sibTransId="{00591E76-F918-474C-B0C1-C8EA6448625A}"/>
    <dgm:cxn modelId="{D6EA962C-AC40-492F-8090-2DE3378D0310}" type="presOf" srcId="{4A3C768C-9CD6-4F78-ADEE-6148BD463062}" destId="{875AD089-2E66-469E-88C2-DFFE8330212E}" srcOrd="0" destOrd="2" presId="urn:microsoft.com/office/officeart/2005/8/layout/hList1"/>
    <dgm:cxn modelId="{92059ED7-B4DC-4238-AF65-6BA95ED4CBD8}" srcId="{C5E6BC8D-1A4E-42C8-8E2C-7EC17FC2E1D1}" destId="{4A3C768C-9CD6-4F78-ADEE-6148BD463062}" srcOrd="2" destOrd="0" parTransId="{5920F71C-F9DB-4C2D-939C-897D79C0A79F}" sibTransId="{4CCE2D53-3462-4A13-9185-FDB4F033BA2D}"/>
    <dgm:cxn modelId="{6C7631A5-9B1B-462E-B6C2-90A1A54E0497}" srcId="{C8B9AACC-6090-4E93-B112-FEF419B2C8C0}" destId="{F00F0B66-7820-4E1B-AA7A-A5CDE580FA9F}" srcOrd="2" destOrd="0" parTransId="{7E80D177-0687-4915-93B7-932C8246EBD7}" sibTransId="{2E3CE1F5-EF49-4B02-A6D5-5DD7ED128971}"/>
    <dgm:cxn modelId="{5B98B890-A950-4CEC-A5E7-54F2754FE674}" srcId="{75151AD3-56D0-4892-9CC3-0245E0F61F03}" destId="{CD7AE398-EB9B-4DA3-9829-0DD73B075B83}" srcOrd="2" destOrd="0" parTransId="{16DDFF98-D960-42F7-BE06-D6B3D4CC0FC1}" sibTransId="{2B380095-A463-4F2A-A248-6566CDEDDD5C}"/>
    <dgm:cxn modelId="{C25E5985-9DAB-4280-8C0B-1091D751603F}" srcId="{C8B9AACC-6090-4E93-B112-FEF419B2C8C0}" destId="{D71B3309-C8FC-40B2-AF8F-683B5D8D6101}" srcOrd="6" destOrd="0" parTransId="{2D2AA5E0-8BBD-4774-B28C-96B7DA23308E}" sibTransId="{AB051D8B-CFBE-4E63-B47C-8F9ABE401774}"/>
    <dgm:cxn modelId="{3B36ED57-9DE7-4D70-84FA-622D2F43CFAF}" srcId="{75151AD3-56D0-4892-9CC3-0245E0F61F03}" destId="{69CC691F-79B8-428C-88C4-6B34B8AD9A98}" srcOrd="6" destOrd="0" parTransId="{61D4F3EA-D16E-42E1-93BD-D9BD98A820F3}" sibTransId="{F2119E69-4E3B-488B-A16A-BB039919A95B}"/>
    <dgm:cxn modelId="{9A07A290-AF85-4F3C-8A95-3229AB54A07E}" type="presOf" srcId="{09E2EDBB-FB3E-4B60-875C-23AF617F3985}" destId="{875AD089-2E66-469E-88C2-DFFE8330212E}" srcOrd="0" destOrd="0" presId="urn:microsoft.com/office/officeart/2005/8/layout/hList1"/>
    <dgm:cxn modelId="{0493BBFA-9C8E-4616-8070-A8EA2D294D94}" type="presOf" srcId="{D71B3309-C8FC-40B2-AF8F-683B5D8D6101}" destId="{571D68AB-B350-4D5C-AB6A-ABC40C2D8986}" srcOrd="0" destOrd="6" presId="urn:microsoft.com/office/officeart/2005/8/layout/hList1"/>
    <dgm:cxn modelId="{1947D613-2523-4AF6-B4BC-D759B3DFF23D}" type="presOf" srcId="{B45CAA33-2E27-432A-AA0F-F57047F72531}" destId="{9B31B566-F93C-4932-9C27-2AC260B106B4}" srcOrd="0" destOrd="3" presId="urn:microsoft.com/office/officeart/2005/8/layout/hList1"/>
    <dgm:cxn modelId="{27A1E6A8-77D3-41FC-B8E7-A73166D9428F}" srcId="{C5E6BC8D-1A4E-42C8-8E2C-7EC17FC2E1D1}" destId="{42299B36-4B6D-4B0B-BD17-F61059764823}" srcOrd="1" destOrd="0" parTransId="{85E3E68A-ACC5-4C8A-B968-C5C1C90BAA16}" sibTransId="{A620E6DB-222A-482D-9FCA-76AF94227114}"/>
    <dgm:cxn modelId="{A3AA0163-A0DB-4298-863A-86C966FB13AA}" srcId="{75151AD3-56D0-4892-9CC3-0245E0F61F03}" destId="{323C6337-5DA0-4E45-AD8B-34C86D6A8945}" srcOrd="1" destOrd="0" parTransId="{EE02D255-EA59-4527-81A0-24860170B8A6}" sibTransId="{F348F53B-23EA-45BE-AD9F-517A5B9DCFB5}"/>
    <dgm:cxn modelId="{EA179167-1738-4F22-99EC-D28CA1E816B9}" type="presOf" srcId="{323C6337-5DA0-4E45-AD8B-34C86D6A8945}" destId="{9B31B566-F93C-4932-9C27-2AC260B106B4}" srcOrd="0" destOrd="1" presId="urn:microsoft.com/office/officeart/2005/8/layout/hList1"/>
    <dgm:cxn modelId="{32A04A46-7BF7-4773-B228-A563B96BDB71}" srcId="{C5E6BC8D-1A4E-42C8-8E2C-7EC17FC2E1D1}" destId="{7BCFCF3F-F7D3-4544-98EA-B30DDCFDE32B}" srcOrd="4" destOrd="0" parTransId="{77EB2116-F2F6-4F5B-9638-AA312344052C}" sibTransId="{CD49E355-3ECE-4EEA-AC1B-642F318C6403}"/>
    <dgm:cxn modelId="{924B7A08-51FA-405D-B297-0303BD0D50F8}" srcId="{C8B9AACC-6090-4E93-B112-FEF419B2C8C0}" destId="{B1693731-DC5B-45BA-B99A-F563BB05CD5C}" srcOrd="1" destOrd="0" parTransId="{A420E488-73CB-4B4F-890D-7DFB86EEAD36}" sibTransId="{BFC3A774-628B-4E68-9F1E-F48237831354}"/>
    <dgm:cxn modelId="{0614FDB0-E494-46F8-91C5-DA9B884D5E93}" type="presOf" srcId="{BF70492B-1D97-47F3-98E5-3A0C1C90C692}" destId="{571D68AB-B350-4D5C-AB6A-ABC40C2D8986}" srcOrd="0" destOrd="3" presId="urn:microsoft.com/office/officeart/2005/8/layout/hList1"/>
    <dgm:cxn modelId="{C94BAA09-4CDD-4275-A81A-BA6969375CB5}" srcId="{C5E6BC8D-1A4E-42C8-8E2C-7EC17FC2E1D1}" destId="{1926DDE8-A292-41BF-BF8B-E4D49BE20889}" srcOrd="3" destOrd="0" parTransId="{1FB9FDAD-48E0-42EF-BD15-EFB95D1AD5D7}" sibTransId="{C93DD4EA-D9A4-4028-B83B-2538D7BFAEAE}"/>
    <dgm:cxn modelId="{E4F42334-EB63-40DE-94BB-2D0F07F5D639}" srcId="{C5E6BC8D-1A4E-42C8-8E2C-7EC17FC2E1D1}" destId="{09E2EDBB-FB3E-4B60-875C-23AF617F3985}" srcOrd="0" destOrd="0" parTransId="{E5138E13-E922-4691-9380-87EA04CDF907}" sibTransId="{12A8F3F2-3EA0-4A05-ADCA-5CBAB885E305}"/>
    <dgm:cxn modelId="{7B04FA20-B169-4EAD-AAE6-236F3A610B97}" srcId="{C8B9AACC-6090-4E93-B112-FEF419B2C8C0}" destId="{71184A3C-0259-49DA-A469-63D2E0914DBE}" srcOrd="7" destOrd="0" parTransId="{11DE02DA-EB6D-47C5-94D9-563E9210821C}" sibTransId="{7AE0C8AE-7449-48B0-9A1D-08DDC48D7721}"/>
    <dgm:cxn modelId="{71B37E60-2500-4009-A81B-F8F1C1FA748F}" srcId="{C8B9AACC-6090-4E93-B112-FEF419B2C8C0}" destId="{BF70492B-1D97-47F3-98E5-3A0C1C90C692}" srcOrd="3" destOrd="0" parTransId="{08B020FF-5BD6-4CF5-BAC1-3EA69FB09364}" sibTransId="{29C5D8A2-CB4F-4F77-842E-E6F00CCC8ECE}"/>
    <dgm:cxn modelId="{6EDEFD4E-A0A6-4D4D-BE55-B1CD4613BB2A}" type="presOf" srcId="{F00F0B66-7820-4E1B-AA7A-A5CDE580FA9F}" destId="{571D68AB-B350-4D5C-AB6A-ABC40C2D8986}" srcOrd="0" destOrd="2" presId="urn:microsoft.com/office/officeart/2005/8/layout/hList1"/>
    <dgm:cxn modelId="{F7949D20-FAD1-4CEA-9175-BD61FA4C251C}" srcId="{C8B9AACC-6090-4E93-B112-FEF419B2C8C0}" destId="{1A9D715E-2E45-4660-A6AE-12D5C308908D}" srcOrd="5" destOrd="0" parTransId="{68B6440C-DF23-4740-8AE5-430CCD1C50B9}" sibTransId="{56D7D462-792B-4DBB-837F-681E826945C4}"/>
    <dgm:cxn modelId="{686F0A85-DAF1-4524-8817-7935EB1066A7}" srcId="{75151AD3-56D0-4892-9CC3-0245E0F61F03}" destId="{D8983DA4-A31E-4C43-85EC-768469A5ADE9}" srcOrd="4" destOrd="0" parTransId="{495B392C-1625-41A4-95F9-46D6AFB4E3D3}" sibTransId="{22C4200A-5B63-4132-B481-EFE09AB9852E}"/>
    <dgm:cxn modelId="{355FB415-5F81-44F6-8914-9ADF98512E2B}" type="presOf" srcId="{C8B9AACC-6090-4E93-B112-FEF419B2C8C0}" destId="{7C161E6A-A933-4F26-AC69-DB5355D2DFE6}" srcOrd="0" destOrd="0" presId="urn:microsoft.com/office/officeart/2005/8/layout/hList1"/>
    <dgm:cxn modelId="{0839064A-C0A4-4793-98C9-AD59CECDA429}" srcId="{C032F1C4-CE23-4B17-8F24-BE6AC62B5DD2}" destId="{C8B9AACC-6090-4E93-B112-FEF419B2C8C0}" srcOrd="1" destOrd="0" parTransId="{A7E617ED-9935-4663-8F3F-C5929E3D596D}" sibTransId="{189DEA9E-C25E-4034-8501-E0959F0E50DA}"/>
    <dgm:cxn modelId="{F05D7C2A-4516-4162-8ECB-BE2CA4BCF1CC}" srcId="{75151AD3-56D0-4892-9CC3-0245E0F61F03}" destId="{BC92B647-9A2D-408D-BEDD-58DCFEB6B293}" srcOrd="7" destOrd="0" parTransId="{6B653552-6E28-4000-8F75-4721082FC221}" sibTransId="{E55483BF-67F5-409D-8551-9F13175C6889}"/>
    <dgm:cxn modelId="{BCE5DB3A-467D-498D-996F-34F511A90A5C}" srcId="{C8B9AACC-6090-4E93-B112-FEF419B2C8C0}" destId="{C923180A-1F5E-4EDF-B1B4-BF296491DA39}" srcOrd="0" destOrd="0" parTransId="{64CF54F0-ABE1-4118-8E0E-503764491476}" sibTransId="{EAFD4255-150B-483D-854A-FCFF3E1C3818}"/>
    <dgm:cxn modelId="{14D7C5D5-2C0F-47EF-AC6D-44769EFBF3D0}" type="presOf" srcId="{BC92B647-9A2D-408D-BEDD-58DCFEB6B293}" destId="{9B31B566-F93C-4932-9C27-2AC260B106B4}" srcOrd="0" destOrd="7" presId="urn:microsoft.com/office/officeart/2005/8/layout/hList1"/>
    <dgm:cxn modelId="{B3DE65D2-24BB-4268-AA0A-53ADA4D0C0D3}" srcId="{C032F1C4-CE23-4B17-8F24-BE6AC62B5DD2}" destId="{75151AD3-56D0-4892-9CC3-0245E0F61F03}" srcOrd="0" destOrd="0" parTransId="{251E6184-4BAA-4DDB-A10B-FABA4B4EC6AC}" sibTransId="{8D6B5241-E3C8-447A-AED6-C9C8EC5B134E}"/>
    <dgm:cxn modelId="{B8151A82-97B0-4A6B-96BC-6914694D949A}" srcId="{C032F1C4-CE23-4B17-8F24-BE6AC62B5DD2}" destId="{C5E6BC8D-1A4E-42C8-8E2C-7EC17FC2E1D1}" srcOrd="2" destOrd="0" parTransId="{D540C9D5-0D0F-4ED0-A8C6-5122EF89E0B8}" sibTransId="{3984F889-9155-4B34-8DCE-A8EECAF129A9}"/>
    <dgm:cxn modelId="{B90D8BD0-1F8A-4B25-BB28-15101C7061A6}" type="presOf" srcId="{3696E3BF-5DFB-4938-BE5A-D59052BBF3E6}" destId="{571D68AB-B350-4D5C-AB6A-ABC40C2D8986}" srcOrd="0" destOrd="4" presId="urn:microsoft.com/office/officeart/2005/8/layout/hList1"/>
    <dgm:cxn modelId="{0A6F688C-209C-4E6B-87D7-2E7689DDA61D}" type="presOf" srcId="{B1693731-DC5B-45BA-B99A-F563BB05CD5C}" destId="{571D68AB-B350-4D5C-AB6A-ABC40C2D8986}" srcOrd="0" destOrd="1" presId="urn:microsoft.com/office/officeart/2005/8/layout/hList1"/>
    <dgm:cxn modelId="{8842E0E8-91E2-4D27-B874-D651A5F829A0}" type="presOf" srcId="{7BCFCF3F-F7D3-4544-98EA-B30DDCFDE32B}" destId="{875AD089-2E66-469E-88C2-DFFE8330212E}" srcOrd="0" destOrd="4" presId="urn:microsoft.com/office/officeart/2005/8/layout/hList1"/>
    <dgm:cxn modelId="{211640E1-CD35-44D4-99CA-CCE0C1325E67}" type="presOf" srcId="{1926DDE8-A292-41BF-BF8B-E4D49BE20889}" destId="{875AD089-2E66-469E-88C2-DFFE8330212E}" srcOrd="0" destOrd="3" presId="urn:microsoft.com/office/officeart/2005/8/layout/hList1"/>
    <dgm:cxn modelId="{97C7BD72-66A9-4715-9FD3-71F1984E7FD5}" type="presOf" srcId="{71184A3C-0259-49DA-A469-63D2E0914DBE}" destId="{571D68AB-B350-4D5C-AB6A-ABC40C2D8986}" srcOrd="0" destOrd="7" presId="urn:microsoft.com/office/officeart/2005/8/layout/hList1"/>
    <dgm:cxn modelId="{8DDD7A1F-7B0D-459F-8272-14AEDD5CEC00}" type="presOf" srcId="{C032F1C4-CE23-4B17-8F24-BE6AC62B5DD2}" destId="{D87BED67-81A6-4D17-8D17-E76427E1E33B}" srcOrd="0" destOrd="0" presId="urn:microsoft.com/office/officeart/2005/8/layout/hList1"/>
    <dgm:cxn modelId="{470C2046-A80A-4637-84B2-7A39F102C708}" type="presOf" srcId="{30A7956B-D58E-499A-817A-5AD555E4CE04}" destId="{875AD089-2E66-469E-88C2-DFFE8330212E}" srcOrd="0" destOrd="5" presId="urn:microsoft.com/office/officeart/2005/8/layout/hList1"/>
    <dgm:cxn modelId="{D46CE7E5-70F7-4415-B36C-C785C6B39945}" srcId="{75151AD3-56D0-4892-9CC3-0245E0F61F03}" destId="{B45CAA33-2E27-432A-AA0F-F57047F72531}" srcOrd="3" destOrd="0" parTransId="{69B1CF3E-5908-4D48-B21A-440DEA4F3CD6}" sibTransId="{45208C2A-B601-4A7E-881C-C0F266FBBA3D}"/>
    <dgm:cxn modelId="{01852D54-87C3-42F7-BD36-FB06F987A5E6}" type="presOf" srcId="{75151AD3-56D0-4892-9CC3-0245E0F61F03}" destId="{BD651282-0938-422C-9E95-11E748D01F8C}" srcOrd="0" destOrd="0" presId="urn:microsoft.com/office/officeart/2005/8/layout/hList1"/>
    <dgm:cxn modelId="{C7D533F5-5089-4A34-BCE2-1230CC96718B}" type="presOf" srcId="{BBB24842-F507-45D5-9C30-C6504D69FC5A}" destId="{9B31B566-F93C-4932-9C27-2AC260B106B4}" srcOrd="0" destOrd="5" presId="urn:microsoft.com/office/officeart/2005/8/layout/hList1"/>
    <dgm:cxn modelId="{E0E559EE-F745-4296-9764-8F9C3499296E}" srcId="{75151AD3-56D0-4892-9CC3-0245E0F61F03}" destId="{DD879645-BB58-407B-A47E-D1FA7C57DE19}" srcOrd="0" destOrd="0" parTransId="{DF9B7292-02E2-428F-9384-E2F91AD9145A}" sibTransId="{888118AD-0CFE-47C8-B0CF-5D705BEE4271}"/>
    <dgm:cxn modelId="{8445467E-9A1A-41C9-BA71-81EDB0AE4630}" srcId="{75151AD3-56D0-4892-9CC3-0245E0F61F03}" destId="{BBB24842-F507-45D5-9C30-C6504D69FC5A}" srcOrd="5" destOrd="0" parTransId="{FB42C88E-B9DE-4CA1-8AFD-46D2B54A5F55}" sibTransId="{61CAB164-DEB0-4059-9F01-C2158D4A297D}"/>
    <dgm:cxn modelId="{343F6CA8-06FD-4F33-B638-BE8F9FE8F9E9}" type="presOf" srcId="{1A9D715E-2E45-4660-A6AE-12D5C308908D}" destId="{571D68AB-B350-4D5C-AB6A-ABC40C2D8986}" srcOrd="0" destOrd="5" presId="urn:microsoft.com/office/officeart/2005/8/layout/hList1"/>
    <dgm:cxn modelId="{1FE28688-FA8F-4212-A56C-C6645D3DDA8D}" srcId="{C8B9AACC-6090-4E93-B112-FEF419B2C8C0}" destId="{3696E3BF-5DFB-4938-BE5A-D59052BBF3E6}" srcOrd="4" destOrd="0" parTransId="{AA362414-7F76-476A-AF45-44E1CCA9D305}" sibTransId="{97ADA7B4-EEFA-41AD-8C95-FC252255D2F2}"/>
    <dgm:cxn modelId="{6FB2D370-6191-4C22-BCDB-7FA8AD3C0774}" type="presParOf" srcId="{D87BED67-81A6-4D17-8D17-E76427E1E33B}" destId="{3B4AE95A-9591-421D-A73D-8C752F096023}" srcOrd="0" destOrd="0" presId="urn:microsoft.com/office/officeart/2005/8/layout/hList1"/>
    <dgm:cxn modelId="{51D26118-C17D-47E8-B111-3F7EFC0767F8}" type="presParOf" srcId="{3B4AE95A-9591-421D-A73D-8C752F096023}" destId="{BD651282-0938-422C-9E95-11E748D01F8C}" srcOrd="0" destOrd="0" presId="urn:microsoft.com/office/officeart/2005/8/layout/hList1"/>
    <dgm:cxn modelId="{B49686CE-9E4B-400C-A4D5-26BA08301E51}" type="presParOf" srcId="{3B4AE95A-9591-421D-A73D-8C752F096023}" destId="{9B31B566-F93C-4932-9C27-2AC260B106B4}" srcOrd="1" destOrd="0" presId="urn:microsoft.com/office/officeart/2005/8/layout/hList1"/>
    <dgm:cxn modelId="{587C6159-C075-4B34-B7AA-E7607674C7B8}" type="presParOf" srcId="{D87BED67-81A6-4D17-8D17-E76427E1E33B}" destId="{B63729D6-F3DB-48E7-93F1-D6F50BEF5888}" srcOrd="1" destOrd="0" presId="urn:microsoft.com/office/officeart/2005/8/layout/hList1"/>
    <dgm:cxn modelId="{1C332AF9-C276-4791-98F7-2FD12DE1DD4D}" type="presParOf" srcId="{D87BED67-81A6-4D17-8D17-E76427E1E33B}" destId="{72AAB9C0-3B52-40E5-B9E7-00904F9DBA3A}" srcOrd="2" destOrd="0" presId="urn:microsoft.com/office/officeart/2005/8/layout/hList1"/>
    <dgm:cxn modelId="{1842EF12-0DA5-42AE-8830-A1F88755A882}" type="presParOf" srcId="{72AAB9C0-3B52-40E5-B9E7-00904F9DBA3A}" destId="{7C161E6A-A933-4F26-AC69-DB5355D2DFE6}" srcOrd="0" destOrd="0" presId="urn:microsoft.com/office/officeart/2005/8/layout/hList1"/>
    <dgm:cxn modelId="{A3AB14C3-9BCC-4BD8-A9A7-BCE69125A7BD}" type="presParOf" srcId="{72AAB9C0-3B52-40E5-B9E7-00904F9DBA3A}" destId="{571D68AB-B350-4D5C-AB6A-ABC40C2D8986}" srcOrd="1" destOrd="0" presId="urn:microsoft.com/office/officeart/2005/8/layout/hList1"/>
    <dgm:cxn modelId="{85E0D80C-F059-4A5E-94A9-746E4004DF55}" type="presParOf" srcId="{D87BED67-81A6-4D17-8D17-E76427E1E33B}" destId="{F7B218AC-2FBD-4F6D-AFE8-3263399BC2F7}" srcOrd="3" destOrd="0" presId="urn:microsoft.com/office/officeart/2005/8/layout/hList1"/>
    <dgm:cxn modelId="{7E4BA68A-8D44-40A2-B1A2-90CDF86965CE}" type="presParOf" srcId="{D87BED67-81A6-4D17-8D17-E76427E1E33B}" destId="{F7101213-BF46-4FD5-9C2C-E1DDF6F4C64B}" srcOrd="4" destOrd="0" presId="urn:microsoft.com/office/officeart/2005/8/layout/hList1"/>
    <dgm:cxn modelId="{27CAA2EA-C65E-41E0-B844-C59B9EC9BEAE}" type="presParOf" srcId="{F7101213-BF46-4FD5-9C2C-E1DDF6F4C64B}" destId="{98493B2B-A905-429A-BAEF-6EBFD0668D83}" srcOrd="0" destOrd="0" presId="urn:microsoft.com/office/officeart/2005/8/layout/hList1"/>
    <dgm:cxn modelId="{DA5C3640-09BB-4775-87A6-5C2992878142}" type="presParOf" srcId="{F7101213-BF46-4FD5-9C2C-E1DDF6F4C64B}" destId="{875AD089-2E66-469E-88C2-DFFE8330212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032F1C4-CE23-4B17-8F24-BE6AC62B5DD2}" type="doc">
      <dgm:prSet loTypeId="urn:microsoft.com/office/officeart/2005/8/layout/h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75151AD3-56D0-4892-9CC3-0245E0F61F03}">
      <dgm:prSet phldrT="[Text]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D 6.4</a:t>
          </a:r>
          <a:endParaRPr lang="en-US" dirty="0"/>
        </a:p>
      </dgm:t>
    </dgm:pt>
    <dgm:pt modelId="{251E6184-4BAA-4DDB-A10B-FABA4B4EC6AC}" type="parTrans" cxnId="{B3DE65D2-24BB-4268-AA0A-53ADA4D0C0D3}">
      <dgm:prSet/>
      <dgm:spPr/>
      <dgm:t>
        <a:bodyPr/>
        <a:lstStyle/>
        <a:p>
          <a:endParaRPr lang="en-US"/>
        </a:p>
      </dgm:t>
    </dgm:pt>
    <dgm:pt modelId="{8D6B5241-E3C8-447A-AED6-C9C8EC5B134E}" type="sibTrans" cxnId="{B3DE65D2-24BB-4268-AA0A-53ADA4D0C0D3}">
      <dgm:prSet/>
      <dgm:spPr/>
      <dgm:t>
        <a:bodyPr/>
        <a:lstStyle/>
        <a:p>
          <a:endParaRPr lang="en-US"/>
        </a:p>
      </dgm:t>
    </dgm:pt>
    <dgm:pt modelId="{C8B9AACC-6090-4E93-B112-FEF419B2C8C0}">
      <dgm:prSet phldrT="[Text]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D 6.5</a:t>
          </a:r>
          <a:endParaRPr lang="en-US" dirty="0"/>
        </a:p>
      </dgm:t>
    </dgm:pt>
    <dgm:pt modelId="{A7E617ED-9935-4663-8F3F-C5929E3D596D}" type="parTrans" cxnId="{0839064A-C0A4-4793-98C9-AD59CECDA429}">
      <dgm:prSet/>
      <dgm:spPr/>
      <dgm:t>
        <a:bodyPr/>
        <a:lstStyle/>
        <a:p>
          <a:endParaRPr lang="en-US"/>
        </a:p>
      </dgm:t>
    </dgm:pt>
    <dgm:pt modelId="{189DEA9E-C25E-4034-8501-E0959F0E50DA}" type="sibTrans" cxnId="{0839064A-C0A4-4793-98C9-AD59CECDA429}">
      <dgm:prSet/>
      <dgm:spPr/>
      <dgm:t>
        <a:bodyPr/>
        <a:lstStyle/>
        <a:p>
          <a:endParaRPr lang="en-US"/>
        </a:p>
      </dgm:t>
    </dgm:pt>
    <dgm:pt modelId="{C5E6BC8D-1A4E-42C8-8E2C-7EC17FC2E1D1}">
      <dgm:prSet phldrT="[Text]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D 6.6</a:t>
          </a:r>
          <a:endParaRPr lang="en-US" dirty="0"/>
        </a:p>
      </dgm:t>
    </dgm:pt>
    <dgm:pt modelId="{D540C9D5-0D0F-4ED0-A8C6-5122EF89E0B8}" type="parTrans" cxnId="{B8151A82-97B0-4A6B-96BC-6914694D949A}">
      <dgm:prSet/>
      <dgm:spPr/>
      <dgm:t>
        <a:bodyPr/>
        <a:lstStyle/>
        <a:p>
          <a:endParaRPr lang="en-US"/>
        </a:p>
      </dgm:t>
    </dgm:pt>
    <dgm:pt modelId="{3984F889-9155-4B34-8DCE-A8EECAF129A9}" type="sibTrans" cxnId="{B8151A82-97B0-4A6B-96BC-6914694D949A}">
      <dgm:prSet/>
      <dgm:spPr/>
      <dgm:t>
        <a:bodyPr/>
        <a:lstStyle/>
        <a:p>
          <a:endParaRPr lang="en-US"/>
        </a:p>
      </dgm:t>
    </dgm:pt>
    <dgm:pt modelId="{DD879645-BB58-407B-A47E-D1FA7C57DE19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b="1" dirty="0" err="1" smtClean="0"/>
            <a:t>ELViS</a:t>
          </a:r>
          <a:r>
            <a:rPr lang="en-US" b="1" dirty="0" smtClean="0"/>
            <a:t> System for Unified Access</a:t>
          </a:r>
          <a:br>
            <a:rPr lang="en-US" b="1" dirty="0" smtClean="0"/>
          </a:br>
          <a:endParaRPr lang="en-US" b="1" dirty="0"/>
        </a:p>
      </dgm:t>
    </dgm:pt>
    <dgm:pt modelId="{DF9B7292-02E2-428F-9384-E2F91AD9145A}" type="parTrans" cxnId="{E0E559EE-F745-4296-9764-8F9C3499296E}">
      <dgm:prSet/>
      <dgm:spPr/>
      <dgm:t>
        <a:bodyPr/>
        <a:lstStyle/>
        <a:p>
          <a:endParaRPr lang="en-US"/>
        </a:p>
      </dgm:t>
    </dgm:pt>
    <dgm:pt modelId="{888118AD-0CFE-47C8-B0CF-5D705BEE4271}" type="sibTrans" cxnId="{E0E559EE-F745-4296-9764-8F9C3499296E}">
      <dgm:prSet/>
      <dgm:spPr/>
      <dgm:t>
        <a:bodyPr/>
        <a:lstStyle/>
        <a:p>
          <a:endParaRPr lang="en-US"/>
        </a:p>
      </dgm:t>
    </dgm:pt>
    <dgm:pt modelId="{C923180A-1F5E-4EDF-B1B4-BF296491DA39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b="1" dirty="0" smtClean="0"/>
            <a:t>Specification and requirements for integration with </a:t>
          </a:r>
          <a:r>
            <a:rPr lang="en-US" b="1" dirty="0" err="1" smtClean="0"/>
            <a:t>ELViS</a:t>
          </a:r>
          <a:endParaRPr lang="en-US" b="1" dirty="0"/>
        </a:p>
      </dgm:t>
    </dgm:pt>
    <dgm:pt modelId="{64CF54F0-ABE1-4118-8E0E-503764491476}" type="parTrans" cxnId="{BCE5DB3A-467D-498D-996F-34F511A90A5C}">
      <dgm:prSet/>
      <dgm:spPr/>
      <dgm:t>
        <a:bodyPr/>
        <a:lstStyle/>
        <a:p>
          <a:endParaRPr lang="en-US"/>
        </a:p>
      </dgm:t>
    </dgm:pt>
    <dgm:pt modelId="{EAFD4255-150B-483D-854A-FCFF3E1C3818}" type="sibTrans" cxnId="{BCE5DB3A-467D-498D-996F-34F511A90A5C}">
      <dgm:prSet/>
      <dgm:spPr/>
      <dgm:t>
        <a:bodyPr/>
        <a:lstStyle/>
        <a:p>
          <a:endParaRPr lang="en-US"/>
        </a:p>
      </dgm:t>
    </dgm:pt>
    <dgm:pt modelId="{09E2EDBB-FB3E-4B60-875C-23AF617F3985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b="1" dirty="0" smtClean="0"/>
            <a:t>Results of pilot workflow integrations with </a:t>
          </a:r>
          <a:r>
            <a:rPr lang="en-US" b="1" dirty="0" err="1" smtClean="0"/>
            <a:t>ELViS</a:t>
          </a:r>
          <a:r>
            <a:rPr lang="en-US" b="1" dirty="0" smtClean="0"/>
            <a:t/>
          </a:r>
          <a:br>
            <a:rPr lang="en-US" b="1" dirty="0" smtClean="0"/>
          </a:br>
          <a:r>
            <a:rPr lang="en-US" dirty="0" smtClean="0"/>
            <a:t>Report (public)</a:t>
          </a:r>
          <a:endParaRPr lang="en-US" b="1" dirty="0"/>
        </a:p>
      </dgm:t>
    </dgm:pt>
    <dgm:pt modelId="{E5138E13-E922-4691-9380-87EA04CDF907}" type="parTrans" cxnId="{E4F42334-EB63-40DE-94BB-2D0F07F5D639}">
      <dgm:prSet/>
      <dgm:spPr/>
      <dgm:t>
        <a:bodyPr/>
        <a:lstStyle/>
        <a:p>
          <a:endParaRPr lang="en-US"/>
        </a:p>
      </dgm:t>
    </dgm:pt>
    <dgm:pt modelId="{12A8F3F2-3EA0-4A05-ADCA-5CBAB885E305}" type="sibTrans" cxnId="{E4F42334-EB63-40DE-94BB-2D0F07F5D639}">
      <dgm:prSet/>
      <dgm:spPr/>
      <dgm:t>
        <a:bodyPr/>
        <a:lstStyle/>
        <a:p>
          <a:endParaRPr lang="en-US"/>
        </a:p>
      </dgm:t>
    </dgm:pt>
    <dgm:pt modelId="{BC92B647-9A2D-408D-BEDD-58DCFEB6B293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6B653552-6E28-4000-8F75-4721082FC221}" type="parTrans" cxnId="{F05D7C2A-4516-4162-8ECB-BE2CA4BCF1CC}">
      <dgm:prSet/>
      <dgm:spPr/>
      <dgm:t>
        <a:bodyPr/>
        <a:lstStyle/>
        <a:p>
          <a:endParaRPr lang="en-GB"/>
        </a:p>
      </dgm:t>
    </dgm:pt>
    <dgm:pt modelId="{E55483BF-67F5-409D-8551-9F13175C6889}" type="sibTrans" cxnId="{F05D7C2A-4516-4162-8ECB-BE2CA4BCF1CC}">
      <dgm:prSet/>
      <dgm:spPr/>
      <dgm:t>
        <a:bodyPr/>
        <a:lstStyle/>
        <a:p>
          <a:endParaRPr lang="en-GB"/>
        </a:p>
      </dgm:t>
    </dgm:pt>
    <dgm:pt modelId="{B1693731-DC5B-45BA-B99A-F563BB05CD5C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Report (public)</a:t>
          </a:r>
          <a:endParaRPr lang="en-US" dirty="0"/>
        </a:p>
      </dgm:t>
    </dgm:pt>
    <dgm:pt modelId="{A420E488-73CB-4B4F-890D-7DFB86EEAD36}" type="parTrans" cxnId="{924B7A08-51FA-405D-B297-0303BD0D50F8}">
      <dgm:prSet/>
      <dgm:spPr/>
      <dgm:t>
        <a:bodyPr/>
        <a:lstStyle/>
        <a:p>
          <a:endParaRPr lang="en-GB"/>
        </a:p>
      </dgm:t>
    </dgm:pt>
    <dgm:pt modelId="{BFC3A774-628B-4E68-9F1E-F48237831354}" type="sibTrans" cxnId="{924B7A08-51FA-405D-B297-0303BD0D50F8}">
      <dgm:prSet/>
      <dgm:spPr/>
      <dgm:t>
        <a:bodyPr/>
        <a:lstStyle/>
        <a:p>
          <a:endParaRPr lang="en-GB"/>
        </a:p>
      </dgm:t>
    </dgm:pt>
    <dgm:pt modelId="{30A7956B-D58E-499A-817A-5AD555E4CE04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3090A1D5-4A45-49CB-8D53-83E14012D91C}" type="parTrans" cxnId="{586B6C18-C04F-4E17-9A42-B3BA386F4BE2}">
      <dgm:prSet/>
      <dgm:spPr/>
      <dgm:t>
        <a:bodyPr/>
        <a:lstStyle/>
        <a:p>
          <a:endParaRPr lang="en-GB"/>
        </a:p>
      </dgm:t>
    </dgm:pt>
    <dgm:pt modelId="{00591E76-F918-474C-B0C1-C8EA6448625A}" type="sibTrans" cxnId="{586B6C18-C04F-4E17-9A42-B3BA386F4BE2}">
      <dgm:prSet/>
      <dgm:spPr/>
      <dgm:t>
        <a:bodyPr/>
        <a:lstStyle/>
        <a:p>
          <a:endParaRPr lang="en-GB"/>
        </a:p>
      </dgm:t>
    </dgm:pt>
    <dgm:pt modelId="{808693FF-E54E-43F7-BD87-9FF8CEEB2070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nl-NL" dirty="0" err="1" smtClean="0"/>
            <a:t>Due</a:t>
          </a:r>
          <a:r>
            <a:rPr lang="nl-NL" dirty="0" smtClean="0"/>
            <a:t>: M42 (31-1-2022)</a:t>
          </a:r>
          <a:endParaRPr lang="en-US" dirty="0"/>
        </a:p>
      </dgm:t>
    </dgm:pt>
    <dgm:pt modelId="{19F4CEC4-8AB4-4E24-B7F1-0630D0AA8183}" type="parTrans" cxnId="{6B9C39A8-B141-4A62-BD3C-D185930FA1B4}">
      <dgm:prSet/>
      <dgm:spPr/>
    </dgm:pt>
    <dgm:pt modelId="{34036B47-CB23-42AD-869C-5E9DAF1C0CBF}" type="sibTrans" cxnId="{6B9C39A8-B141-4A62-BD3C-D185930FA1B4}">
      <dgm:prSet/>
      <dgm:spPr/>
    </dgm:pt>
    <dgm:pt modelId="{D3E62FE5-27D7-417B-BD35-27235877A83B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nl-NL" dirty="0" err="1" smtClean="0"/>
            <a:t>Due</a:t>
          </a:r>
          <a:r>
            <a:rPr lang="nl-NL" dirty="0" smtClean="0"/>
            <a:t>: M39 (2-5-2022)</a:t>
          </a:r>
          <a:endParaRPr lang="en-US" dirty="0"/>
        </a:p>
      </dgm:t>
    </dgm:pt>
    <dgm:pt modelId="{A8C0EBBB-BB0A-412E-A9C9-888702827A0F}" type="parTrans" cxnId="{8A49C835-3860-4B4C-BA03-5BE8929362F1}">
      <dgm:prSet/>
      <dgm:spPr/>
    </dgm:pt>
    <dgm:pt modelId="{E1BFD77D-C743-4655-A144-62233190DB6A}" type="sibTrans" cxnId="{8A49C835-3860-4B4C-BA03-5BE8929362F1}">
      <dgm:prSet/>
      <dgm:spPr/>
    </dgm:pt>
    <dgm:pt modelId="{59365255-E344-4934-AFAF-5D657FD4A8CE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Demonstrator (public)</a:t>
          </a:r>
          <a:endParaRPr lang="en-US" dirty="0"/>
        </a:p>
      </dgm:t>
    </dgm:pt>
    <dgm:pt modelId="{BBA42AA3-B924-409A-9F13-C12B333BC24E}" type="sibTrans" cxnId="{44FC2A66-D522-4869-924D-0071DFD27E71}">
      <dgm:prSet/>
      <dgm:spPr/>
      <dgm:t>
        <a:bodyPr/>
        <a:lstStyle/>
        <a:p>
          <a:endParaRPr lang="en-GB"/>
        </a:p>
      </dgm:t>
    </dgm:pt>
    <dgm:pt modelId="{B6ABD2EC-B4BA-450A-88C6-573E6FE0CA4D}" type="parTrans" cxnId="{44FC2A66-D522-4869-924D-0071DFD27E71}">
      <dgm:prSet/>
      <dgm:spPr/>
      <dgm:t>
        <a:bodyPr/>
        <a:lstStyle/>
        <a:p>
          <a:endParaRPr lang="en-GB"/>
        </a:p>
      </dgm:t>
    </dgm:pt>
    <dgm:pt modelId="{D557BD86-5AE7-4576-8ACA-30984C2DFCEC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Due: M42 (1-8-2022)</a:t>
          </a:r>
          <a:endParaRPr lang="en-US" dirty="0"/>
        </a:p>
      </dgm:t>
    </dgm:pt>
    <dgm:pt modelId="{6B1F5B05-5022-4B93-BFBE-7EDBE29518D9}" type="parTrans" cxnId="{C5F0CA2D-814B-46A5-9C90-A9E41268E99F}">
      <dgm:prSet/>
      <dgm:spPr/>
    </dgm:pt>
    <dgm:pt modelId="{4DF9B89D-876C-4586-9A8B-5BC2A5027372}" type="sibTrans" cxnId="{C5F0CA2D-814B-46A5-9C90-A9E41268E99F}">
      <dgm:prSet/>
      <dgm:spPr/>
    </dgm:pt>
    <dgm:pt modelId="{E314E254-E27C-499D-9AC9-D23DFF2CF4E7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02D1D739-3D90-4FE6-9E80-BDDB0B39185C}" type="parTrans" cxnId="{E6463AD0-DA36-4873-821C-C2F249106AFA}">
      <dgm:prSet/>
      <dgm:spPr/>
    </dgm:pt>
    <dgm:pt modelId="{61DCFB24-5CF6-42BF-9425-6C137B26FFBE}" type="sibTrans" cxnId="{E6463AD0-DA36-4873-821C-C2F249106AFA}">
      <dgm:prSet/>
      <dgm:spPr/>
    </dgm:pt>
    <dgm:pt modelId="{09E9D2C4-B6CB-40B9-B0C3-5F4A1D7F0647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E704FE60-DFF8-42EE-B8B1-07AC14AEFCA0}" type="parTrans" cxnId="{30037F88-0477-49A3-B490-873293A1DE90}">
      <dgm:prSet/>
      <dgm:spPr/>
    </dgm:pt>
    <dgm:pt modelId="{33296662-9241-489F-AA0C-DB065840FD49}" type="sibTrans" cxnId="{30037F88-0477-49A3-B490-873293A1DE90}">
      <dgm:prSet/>
      <dgm:spPr/>
    </dgm:pt>
    <dgm:pt modelId="{5BD8FF00-B245-49E7-A856-B9724D0F4873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Implementation in progress: first version of VA implemented,  admin functions in progress, mockups for TA implementation created,  data for institutes, collections, facilities under discussion</a:t>
          </a:r>
          <a:endParaRPr lang="en-US" dirty="0"/>
        </a:p>
      </dgm:t>
    </dgm:pt>
    <dgm:pt modelId="{75756D2A-FF47-4C92-8DD9-FE2370202EBE}" type="parTrans" cxnId="{AD213E4A-1EEA-4A68-BCB0-5BC2905C8CA7}">
      <dgm:prSet/>
      <dgm:spPr/>
    </dgm:pt>
    <dgm:pt modelId="{914EBC76-EAD7-46CC-B0C6-C43FB3964042}" type="sibTrans" cxnId="{AD213E4A-1EEA-4A68-BCB0-5BC2905C8CA7}">
      <dgm:prSet/>
      <dgm:spPr/>
    </dgm:pt>
    <dgm:pt modelId="{50CD6399-E575-4770-8D41-87C6F709FEDD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Survey created</a:t>
          </a:r>
          <a:endParaRPr lang="en-US" dirty="0"/>
        </a:p>
      </dgm:t>
    </dgm:pt>
    <dgm:pt modelId="{32273DC4-7893-4500-8BEB-CBC95B5DE55E}" type="parTrans" cxnId="{B9E83B10-F3A4-40BD-B1C9-6844E2F7AFFC}">
      <dgm:prSet/>
      <dgm:spPr/>
    </dgm:pt>
    <dgm:pt modelId="{090B80D7-E212-4E1E-A3B0-7A2CCE1C34E6}" type="sibTrans" cxnId="{B9E83B10-F3A4-40BD-B1C9-6844E2F7AFFC}">
      <dgm:prSet/>
      <dgm:spPr/>
    </dgm:pt>
    <dgm:pt modelId="{9E90BB79-10CD-4EBD-A959-B40A8E4B202B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Pilots planned for 2021</a:t>
          </a:r>
          <a:endParaRPr lang="en-US" dirty="0"/>
        </a:p>
      </dgm:t>
    </dgm:pt>
    <dgm:pt modelId="{820D9579-3B6E-4267-9C5B-2C871A005475}" type="parTrans" cxnId="{1FCE6880-20CA-4E12-8965-68A3B8A77838}">
      <dgm:prSet/>
      <dgm:spPr/>
    </dgm:pt>
    <dgm:pt modelId="{BA6B3861-84EA-4555-916C-B697EB638D6B}" type="sibTrans" cxnId="{1FCE6880-20CA-4E12-8965-68A3B8A77838}">
      <dgm:prSet/>
      <dgm:spPr/>
    </dgm:pt>
    <dgm:pt modelId="{D87BED67-81A6-4D17-8D17-E76427E1E33B}" type="pres">
      <dgm:prSet presAssocID="{C032F1C4-CE23-4B17-8F24-BE6AC62B5DD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3B4AE95A-9591-421D-A73D-8C752F096023}" type="pres">
      <dgm:prSet presAssocID="{75151AD3-56D0-4892-9CC3-0245E0F61F03}" presName="composite" presStyleCnt="0"/>
      <dgm:spPr/>
    </dgm:pt>
    <dgm:pt modelId="{BD651282-0938-422C-9E95-11E748D01F8C}" type="pres">
      <dgm:prSet presAssocID="{75151AD3-56D0-4892-9CC3-0245E0F61F03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B31B566-F93C-4932-9C27-2AC260B106B4}" type="pres">
      <dgm:prSet presAssocID="{75151AD3-56D0-4892-9CC3-0245E0F61F03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3729D6-F3DB-48E7-93F1-D6F50BEF5888}" type="pres">
      <dgm:prSet presAssocID="{8D6B5241-E3C8-447A-AED6-C9C8EC5B134E}" presName="space" presStyleCnt="0"/>
      <dgm:spPr/>
    </dgm:pt>
    <dgm:pt modelId="{72AAB9C0-3B52-40E5-B9E7-00904F9DBA3A}" type="pres">
      <dgm:prSet presAssocID="{C8B9AACC-6090-4E93-B112-FEF419B2C8C0}" presName="composite" presStyleCnt="0"/>
      <dgm:spPr/>
    </dgm:pt>
    <dgm:pt modelId="{7C161E6A-A933-4F26-AC69-DB5355D2DFE6}" type="pres">
      <dgm:prSet presAssocID="{C8B9AACC-6090-4E93-B112-FEF419B2C8C0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71D68AB-B350-4D5C-AB6A-ABC40C2D8986}" type="pres">
      <dgm:prSet presAssocID="{C8B9AACC-6090-4E93-B112-FEF419B2C8C0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7B218AC-2FBD-4F6D-AFE8-3263399BC2F7}" type="pres">
      <dgm:prSet presAssocID="{189DEA9E-C25E-4034-8501-E0959F0E50DA}" presName="space" presStyleCnt="0"/>
      <dgm:spPr/>
    </dgm:pt>
    <dgm:pt modelId="{F7101213-BF46-4FD5-9C2C-E1DDF6F4C64B}" type="pres">
      <dgm:prSet presAssocID="{C5E6BC8D-1A4E-42C8-8E2C-7EC17FC2E1D1}" presName="composite" presStyleCnt="0"/>
      <dgm:spPr/>
    </dgm:pt>
    <dgm:pt modelId="{98493B2B-A905-429A-BAEF-6EBFD0668D83}" type="pres">
      <dgm:prSet presAssocID="{C5E6BC8D-1A4E-42C8-8E2C-7EC17FC2E1D1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75AD089-2E66-469E-88C2-DFFE8330212E}" type="pres">
      <dgm:prSet presAssocID="{C5E6BC8D-1A4E-42C8-8E2C-7EC17FC2E1D1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F7A39EC-1913-4BD9-85CD-9B94237912E2}" type="presOf" srcId="{50CD6399-E575-4770-8D41-87C6F709FEDD}" destId="{571D68AB-B350-4D5C-AB6A-ABC40C2D8986}" srcOrd="0" destOrd="3" presId="urn:microsoft.com/office/officeart/2005/8/layout/hList1"/>
    <dgm:cxn modelId="{5FD9FE10-4830-496A-8796-23C29543CFA9}" type="presOf" srcId="{09E2EDBB-FB3E-4B60-875C-23AF617F3985}" destId="{875AD089-2E66-469E-88C2-DFFE8330212E}" srcOrd="0" destOrd="0" presId="urn:microsoft.com/office/officeart/2005/8/layout/hList1"/>
    <dgm:cxn modelId="{BABF16E8-5FCB-4871-9BC5-84F35492B802}" type="presOf" srcId="{DD879645-BB58-407B-A47E-D1FA7C57DE19}" destId="{9B31B566-F93C-4932-9C27-2AC260B106B4}" srcOrd="0" destOrd="0" presId="urn:microsoft.com/office/officeart/2005/8/layout/hList1"/>
    <dgm:cxn modelId="{8C6979EC-D898-4B43-9369-92D1AFFB5938}" type="presOf" srcId="{C923180A-1F5E-4EDF-B1B4-BF296491DA39}" destId="{571D68AB-B350-4D5C-AB6A-ABC40C2D8986}" srcOrd="0" destOrd="0" presId="urn:microsoft.com/office/officeart/2005/8/layout/hList1"/>
    <dgm:cxn modelId="{CE305F21-728F-4F9D-B39A-85507FC12171}" type="presOf" srcId="{E314E254-E27C-499D-9AC9-D23DFF2CF4E7}" destId="{9B31B566-F93C-4932-9C27-2AC260B106B4}" srcOrd="0" destOrd="4" presId="urn:microsoft.com/office/officeart/2005/8/layout/hList1"/>
    <dgm:cxn modelId="{77EFE54F-163C-43E9-9807-AD213E449DE0}" type="presOf" srcId="{C5E6BC8D-1A4E-42C8-8E2C-7EC17FC2E1D1}" destId="{98493B2B-A905-429A-BAEF-6EBFD0668D83}" srcOrd="0" destOrd="0" presId="urn:microsoft.com/office/officeart/2005/8/layout/hList1"/>
    <dgm:cxn modelId="{E0E559EE-F745-4296-9764-8F9C3499296E}" srcId="{75151AD3-56D0-4892-9CC3-0245E0F61F03}" destId="{DD879645-BB58-407B-A47E-D1FA7C57DE19}" srcOrd="0" destOrd="0" parTransId="{DF9B7292-02E2-428F-9384-E2F91AD9145A}" sibTransId="{888118AD-0CFE-47C8-B0CF-5D705BEE4271}"/>
    <dgm:cxn modelId="{69C8968E-53E8-4A72-A0B0-C80FE2CD54C6}" type="presOf" srcId="{B1693731-DC5B-45BA-B99A-F563BB05CD5C}" destId="{571D68AB-B350-4D5C-AB6A-ABC40C2D8986}" srcOrd="0" destOrd="1" presId="urn:microsoft.com/office/officeart/2005/8/layout/hList1"/>
    <dgm:cxn modelId="{B8151A82-97B0-4A6B-96BC-6914694D949A}" srcId="{C032F1C4-CE23-4B17-8F24-BE6AC62B5DD2}" destId="{C5E6BC8D-1A4E-42C8-8E2C-7EC17FC2E1D1}" srcOrd="2" destOrd="0" parTransId="{D540C9D5-0D0F-4ED0-A8C6-5122EF89E0B8}" sibTransId="{3984F889-9155-4B34-8DCE-A8EECAF129A9}"/>
    <dgm:cxn modelId="{7D85D6FD-DA8A-4E32-935E-82CD747F3DB4}" type="presOf" srcId="{30A7956B-D58E-499A-817A-5AD555E4CE04}" destId="{875AD089-2E66-469E-88C2-DFFE8330212E}" srcOrd="0" destOrd="3" presId="urn:microsoft.com/office/officeart/2005/8/layout/hList1"/>
    <dgm:cxn modelId="{924B7A08-51FA-405D-B297-0303BD0D50F8}" srcId="{C8B9AACC-6090-4E93-B112-FEF419B2C8C0}" destId="{B1693731-DC5B-45BA-B99A-F563BB05CD5C}" srcOrd="1" destOrd="0" parTransId="{A420E488-73CB-4B4F-890D-7DFB86EEAD36}" sibTransId="{BFC3A774-628B-4E68-9F1E-F48237831354}"/>
    <dgm:cxn modelId="{618895AF-BC84-4633-B1CE-575F94F7B84F}" type="presOf" srcId="{09E9D2C4-B6CB-40B9-B0C3-5F4A1D7F0647}" destId="{9B31B566-F93C-4932-9C27-2AC260B106B4}" srcOrd="0" destOrd="5" presId="urn:microsoft.com/office/officeart/2005/8/layout/hList1"/>
    <dgm:cxn modelId="{495F0EDE-7064-4E83-BA01-42B44E102C09}" type="presOf" srcId="{75151AD3-56D0-4892-9CC3-0245E0F61F03}" destId="{BD651282-0938-422C-9E95-11E748D01F8C}" srcOrd="0" destOrd="0" presId="urn:microsoft.com/office/officeart/2005/8/layout/hList1"/>
    <dgm:cxn modelId="{EE05B337-E53B-4383-B13E-6F7600648615}" type="presOf" srcId="{C8B9AACC-6090-4E93-B112-FEF419B2C8C0}" destId="{7C161E6A-A933-4F26-AC69-DB5355D2DFE6}" srcOrd="0" destOrd="0" presId="urn:microsoft.com/office/officeart/2005/8/layout/hList1"/>
    <dgm:cxn modelId="{0839064A-C0A4-4793-98C9-AD59CECDA429}" srcId="{C032F1C4-CE23-4B17-8F24-BE6AC62B5DD2}" destId="{C8B9AACC-6090-4E93-B112-FEF419B2C8C0}" srcOrd="1" destOrd="0" parTransId="{A7E617ED-9935-4663-8F3F-C5929E3D596D}" sibTransId="{189DEA9E-C25E-4034-8501-E0959F0E50DA}"/>
    <dgm:cxn modelId="{FDF937B0-E05B-4068-94DC-6850A79B8E90}" type="presOf" srcId="{BC92B647-9A2D-408D-BEDD-58DCFEB6B293}" destId="{9B31B566-F93C-4932-9C27-2AC260B106B4}" srcOrd="0" destOrd="6" presId="urn:microsoft.com/office/officeart/2005/8/layout/hList1"/>
    <dgm:cxn modelId="{30037F88-0477-49A3-B490-873293A1DE90}" srcId="{75151AD3-56D0-4892-9CC3-0245E0F61F03}" destId="{09E9D2C4-B6CB-40B9-B0C3-5F4A1D7F0647}" srcOrd="5" destOrd="0" parTransId="{E704FE60-DFF8-42EE-B8B1-07AC14AEFCA0}" sibTransId="{33296662-9241-489F-AA0C-DB065840FD49}"/>
    <dgm:cxn modelId="{1FCE6880-20CA-4E12-8965-68A3B8A77838}" srcId="{C5E6BC8D-1A4E-42C8-8E2C-7EC17FC2E1D1}" destId="{9E90BB79-10CD-4EBD-A959-B40A8E4B202B}" srcOrd="2" destOrd="0" parTransId="{820D9579-3B6E-4267-9C5B-2C871A005475}" sibTransId="{BA6B3861-84EA-4555-916C-B697EB638D6B}"/>
    <dgm:cxn modelId="{BCE5DB3A-467D-498D-996F-34F511A90A5C}" srcId="{C8B9AACC-6090-4E93-B112-FEF419B2C8C0}" destId="{C923180A-1F5E-4EDF-B1B4-BF296491DA39}" srcOrd="0" destOrd="0" parTransId="{64CF54F0-ABE1-4118-8E0E-503764491476}" sibTransId="{EAFD4255-150B-483D-854A-FCFF3E1C3818}"/>
    <dgm:cxn modelId="{51A9083B-E153-4931-AC9C-6D9D66327C50}" type="presOf" srcId="{9E90BB79-10CD-4EBD-A959-B40A8E4B202B}" destId="{875AD089-2E66-469E-88C2-DFFE8330212E}" srcOrd="0" destOrd="2" presId="urn:microsoft.com/office/officeart/2005/8/layout/hList1"/>
    <dgm:cxn modelId="{586B6C18-C04F-4E17-9A42-B3BA386F4BE2}" srcId="{C5E6BC8D-1A4E-42C8-8E2C-7EC17FC2E1D1}" destId="{30A7956B-D58E-499A-817A-5AD555E4CE04}" srcOrd="3" destOrd="0" parTransId="{3090A1D5-4A45-49CB-8D53-83E14012D91C}" sibTransId="{00591E76-F918-474C-B0C1-C8EA6448625A}"/>
    <dgm:cxn modelId="{932F3F8C-6164-45AB-9723-EE95AC39D9D3}" type="presOf" srcId="{59365255-E344-4934-AFAF-5D657FD4A8CE}" destId="{9B31B566-F93C-4932-9C27-2AC260B106B4}" srcOrd="0" destOrd="1" presId="urn:microsoft.com/office/officeart/2005/8/layout/hList1"/>
    <dgm:cxn modelId="{D1AC9546-8C36-486C-93D3-ED287F7AE9A0}" type="presOf" srcId="{D3E62FE5-27D7-417B-BD35-27235877A83B}" destId="{571D68AB-B350-4D5C-AB6A-ABC40C2D8986}" srcOrd="0" destOrd="2" presId="urn:microsoft.com/office/officeart/2005/8/layout/hList1"/>
    <dgm:cxn modelId="{C44D629B-48F9-4655-9642-266C0913AB2A}" type="presOf" srcId="{808693FF-E54E-43F7-BD87-9FF8CEEB2070}" destId="{9B31B566-F93C-4932-9C27-2AC260B106B4}" srcOrd="0" destOrd="2" presId="urn:microsoft.com/office/officeart/2005/8/layout/hList1"/>
    <dgm:cxn modelId="{E4F42334-EB63-40DE-94BB-2D0F07F5D639}" srcId="{C5E6BC8D-1A4E-42C8-8E2C-7EC17FC2E1D1}" destId="{09E2EDBB-FB3E-4B60-875C-23AF617F3985}" srcOrd="0" destOrd="0" parTransId="{E5138E13-E922-4691-9380-87EA04CDF907}" sibTransId="{12A8F3F2-3EA0-4A05-ADCA-5CBAB885E305}"/>
    <dgm:cxn modelId="{B3DE65D2-24BB-4268-AA0A-53ADA4D0C0D3}" srcId="{C032F1C4-CE23-4B17-8F24-BE6AC62B5DD2}" destId="{75151AD3-56D0-4892-9CC3-0245E0F61F03}" srcOrd="0" destOrd="0" parTransId="{251E6184-4BAA-4DDB-A10B-FABA4B4EC6AC}" sibTransId="{8D6B5241-E3C8-447A-AED6-C9C8EC5B134E}"/>
    <dgm:cxn modelId="{CD01F840-82BC-40DC-B870-266BC01C7853}" type="presOf" srcId="{D557BD86-5AE7-4576-8ACA-30984C2DFCEC}" destId="{875AD089-2E66-469E-88C2-DFFE8330212E}" srcOrd="0" destOrd="1" presId="urn:microsoft.com/office/officeart/2005/8/layout/hList1"/>
    <dgm:cxn modelId="{E6463AD0-DA36-4873-821C-C2F249106AFA}" srcId="{75151AD3-56D0-4892-9CC3-0245E0F61F03}" destId="{E314E254-E27C-499D-9AC9-D23DFF2CF4E7}" srcOrd="4" destOrd="0" parTransId="{02D1D739-3D90-4FE6-9E80-BDDB0B39185C}" sibTransId="{61DCFB24-5CF6-42BF-9425-6C137B26FFBE}"/>
    <dgm:cxn modelId="{6B9C39A8-B141-4A62-BD3C-D185930FA1B4}" srcId="{75151AD3-56D0-4892-9CC3-0245E0F61F03}" destId="{808693FF-E54E-43F7-BD87-9FF8CEEB2070}" srcOrd="2" destOrd="0" parTransId="{19F4CEC4-8AB4-4E24-B7F1-0630D0AA8183}" sibTransId="{34036B47-CB23-42AD-869C-5E9DAF1C0CBF}"/>
    <dgm:cxn modelId="{0FBB0F16-6486-4B10-8267-D3F97EAED669}" type="presOf" srcId="{C032F1C4-CE23-4B17-8F24-BE6AC62B5DD2}" destId="{D87BED67-81A6-4D17-8D17-E76427E1E33B}" srcOrd="0" destOrd="0" presId="urn:microsoft.com/office/officeart/2005/8/layout/hList1"/>
    <dgm:cxn modelId="{B9E83B10-F3A4-40BD-B1C9-6844E2F7AFFC}" srcId="{C8B9AACC-6090-4E93-B112-FEF419B2C8C0}" destId="{50CD6399-E575-4770-8D41-87C6F709FEDD}" srcOrd="3" destOrd="0" parTransId="{32273DC4-7893-4500-8BEB-CBC95B5DE55E}" sibTransId="{090B80D7-E212-4E1E-A3B0-7A2CCE1C34E6}"/>
    <dgm:cxn modelId="{F05D7C2A-4516-4162-8ECB-BE2CA4BCF1CC}" srcId="{75151AD3-56D0-4892-9CC3-0245E0F61F03}" destId="{BC92B647-9A2D-408D-BEDD-58DCFEB6B293}" srcOrd="6" destOrd="0" parTransId="{6B653552-6E28-4000-8F75-4721082FC221}" sibTransId="{E55483BF-67F5-409D-8551-9F13175C6889}"/>
    <dgm:cxn modelId="{DB911862-AE78-4AE5-91ED-19784DBCFEC3}" type="presOf" srcId="{5BD8FF00-B245-49E7-A856-B9724D0F4873}" destId="{9B31B566-F93C-4932-9C27-2AC260B106B4}" srcOrd="0" destOrd="3" presId="urn:microsoft.com/office/officeart/2005/8/layout/hList1"/>
    <dgm:cxn modelId="{44FC2A66-D522-4869-924D-0071DFD27E71}" srcId="{75151AD3-56D0-4892-9CC3-0245E0F61F03}" destId="{59365255-E344-4934-AFAF-5D657FD4A8CE}" srcOrd="1" destOrd="0" parTransId="{B6ABD2EC-B4BA-450A-88C6-573E6FE0CA4D}" sibTransId="{BBA42AA3-B924-409A-9F13-C12B333BC24E}"/>
    <dgm:cxn modelId="{8A49C835-3860-4B4C-BA03-5BE8929362F1}" srcId="{C8B9AACC-6090-4E93-B112-FEF419B2C8C0}" destId="{D3E62FE5-27D7-417B-BD35-27235877A83B}" srcOrd="2" destOrd="0" parTransId="{A8C0EBBB-BB0A-412E-A9C9-888702827A0F}" sibTransId="{E1BFD77D-C743-4655-A144-62233190DB6A}"/>
    <dgm:cxn modelId="{C5F0CA2D-814B-46A5-9C90-A9E41268E99F}" srcId="{C5E6BC8D-1A4E-42C8-8E2C-7EC17FC2E1D1}" destId="{D557BD86-5AE7-4576-8ACA-30984C2DFCEC}" srcOrd="1" destOrd="0" parTransId="{6B1F5B05-5022-4B93-BFBE-7EDBE29518D9}" sibTransId="{4DF9B89D-876C-4586-9A8B-5BC2A5027372}"/>
    <dgm:cxn modelId="{AD213E4A-1EEA-4A68-BCB0-5BC2905C8CA7}" srcId="{75151AD3-56D0-4892-9CC3-0245E0F61F03}" destId="{5BD8FF00-B245-49E7-A856-B9724D0F4873}" srcOrd="3" destOrd="0" parTransId="{75756D2A-FF47-4C92-8DD9-FE2370202EBE}" sibTransId="{914EBC76-EAD7-46CC-B0C6-C43FB3964042}"/>
    <dgm:cxn modelId="{E88C412F-24F6-49E2-A2EE-20FD6E00BD94}" type="presParOf" srcId="{D87BED67-81A6-4D17-8D17-E76427E1E33B}" destId="{3B4AE95A-9591-421D-A73D-8C752F096023}" srcOrd="0" destOrd="0" presId="urn:microsoft.com/office/officeart/2005/8/layout/hList1"/>
    <dgm:cxn modelId="{C3A4E520-CA30-42E5-A78B-79C889C49F9E}" type="presParOf" srcId="{3B4AE95A-9591-421D-A73D-8C752F096023}" destId="{BD651282-0938-422C-9E95-11E748D01F8C}" srcOrd="0" destOrd="0" presId="urn:microsoft.com/office/officeart/2005/8/layout/hList1"/>
    <dgm:cxn modelId="{29C1364F-61F2-4649-8456-1E3E43237013}" type="presParOf" srcId="{3B4AE95A-9591-421D-A73D-8C752F096023}" destId="{9B31B566-F93C-4932-9C27-2AC260B106B4}" srcOrd="1" destOrd="0" presId="urn:microsoft.com/office/officeart/2005/8/layout/hList1"/>
    <dgm:cxn modelId="{111EBEA7-4082-4C28-9F78-FE537281AC6A}" type="presParOf" srcId="{D87BED67-81A6-4D17-8D17-E76427E1E33B}" destId="{B63729D6-F3DB-48E7-93F1-D6F50BEF5888}" srcOrd="1" destOrd="0" presId="urn:microsoft.com/office/officeart/2005/8/layout/hList1"/>
    <dgm:cxn modelId="{A6AAD701-7CFF-4F38-A885-1CEFFFC05B7D}" type="presParOf" srcId="{D87BED67-81A6-4D17-8D17-E76427E1E33B}" destId="{72AAB9C0-3B52-40E5-B9E7-00904F9DBA3A}" srcOrd="2" destOrd="0" presId="urn:microsoft.com/office/officeart/2005/8/layout/hList1"/>
    <dgm:cxn modelId="{9FC8ED26-3BCC-49DA-8FCC-352A96C1F92C}" type="presParOf" srcId="{72AAB9C0-3B52-40E5-B9E7-00904F9DBA3A}" destId="{7C161E6A-A933-4F26-AC69-DB5355D2DFE6}" srcOrd="0" destOrd="0" presId="urn:microsoft.com/office/officeart/2005/8/layout/hList1"/>
    <dgm:cxn modelId="{9B465020-101C-4F24-AAFF-27E444528265}" type="presParOf" srcId="{72AAB9C0-3B52-40E5-B9E7-00904F9DBA3A}" destId="{571D68AB-B350-4D5C-AB6A-ABC40C2D8986}" srcOrd="1" destOrd="0" presId="urn:microsoft.com/office/officeart/2005/8/layout/hList1"/>
    <dgm:cxn modelId="{3134C6BB-C0F7-4B28-B5F4-99522C4D78A9}" type="presParOf" srcId="{D87BED67-81A6-4D17-8D17-E76427E1E33B}" destId="{F7B218AC-2FBD-4F6D-AFE8-3263399BC2F7}" srcOrd="3" destOrd="0" presId="urn:microsoft.com/office/officeart/2005/8/layout/hList1"/>
    <dgm:cxn modelId="{F75172FA-2E6F-4949-AA66-ADDFF378C86A}" type="presParOf" srcId="{D87BED67-81A6-4D17-8D17-E76427E1E33B}" destId="{F7101213-BF46-4FD5-9C2C-E1DDF6F4C64B}" srcOrd="4" destOrd="0" presId="urn:microsoft.com/office/officeart/2005/8/layout/hList1"/>
    <dgm:cxn modelId="{B4DD7A16-4E4E-4476-895F-BDAAF571DB44}" type="presParOf" srcId="{F7101213-BF46-4FD5-9C2C-E1DDF6F4C64B}" destId="{98493B2B-A905-429A-BAEF-6EBFD0668D83}" srcOrd="0" destOrd="0" presId="urn:microsoft.com/office/officeart/2005/8/layout/hList1"/>
    <dgm:cxn modelId="{912DE438-7D13-42CD-B1F4-D1F94D57F324}" type="presParOf" srcId="{F7101213-BF46-4FD5-9C2C-E1DDF6F4C64B}" destId="{875AD089-2E66-469E-88C2-DFFE8330212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8E24D5-C142-4A4F-A715-A97E334D8FD5}">
      <dsp:nvSpPr>
        <dsp:cNvPr id="0" name=""/>
        <dsp:cNvSpPr/>
      </dsp:nvSpPr>
      <dsp:spPr>
        <a:xfrm>
          <a:off x="0" y="0"/>
          <a:ext cx="11322873" cy="1322920"/>
        </a:xfrm>
        <a:prstGeom prst="rect">
          <a:avLst/>
        </a:prstGeom>
        <a:solidFill>
          <a:srgbClr val="1F3C7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600" kern="1200" dirty="0" smtClean="0"/>
            <a:t>Primary objective: to develop </a:t>
          </a:r>
          <a:r>
            <a:rPr lang="en-GB" sz="3600" kern="1200" dirty="0" err="1" smtClean="0"/>
            <a:t>ELViS</a:t>
          </a:r>
          <a:r>
            <a:rPr lang="en-GB" sz="3600" kern="1200" dirty="0" smtClean="0"/>
            <a:t> </a:t>
          </a:r>
          <a:r>
            <a:rPr lang="en-GB" sz="2400" kern="1200" dirty="0" smtClean="0"/>
            <a:t/>
          </a:r>
          <a:br>
            <a:rPr lang="en-GB" sz="2400" kern="1200" dirty="0" smtClean="0"/>
          </a:br>
          <a:r>
            <a:rPr lang="en-GB" sz="2400" kern="1200" dirty="0" smtClean="0"/>
            <a:t>the unified European Loans and Visits System, a </a:t>
          </a:r>
          <a:r>
            <a:rPr lang="en-GB" sz="2400" kern="1200" dirty="0" err="1" smtClean="0"/>
            <a:t>DiSSCo</a:t>
          </a:r>
          <a:r>
            <a:rPr lang="en-GB" sz="2400" kern="1200" dirty="0" smtClean="0"/>
            <a:t> e-Service</a:t>
          </a:r>
          <a:endParaRPr lang="en-GB" sz="2400" kern="1200" dirty="0"/>
        </a:p>
      </dsp:txBody>
      <dsp:txXfrm>
        <a:off x="0" y="0"/>
        <a:ext cx="11322873" cy="1322920"/>
      </dsp:txXfrm>
    </dsp:sp>
    <dsp:sp modelId="{810B3C2B-7778-4FBB-8B71-6F8AC61491B1}">
      <dsp:nvSpPr>
        <dsp:cNvPr id="0" name=""/>
        <dsp:cNvSpPr/>
      </dsp:nvSpPr>
      <dsp:spPr>
        <a:xfrm>
          <a:off x="0" y="1322920"/>
          <a:ext cx="3770605" cy="2778133"/>
        </a:xfrm>
        <a:prstGeom prst="rect">
          <a:avLst/>
        </a:prstGeom>
        <a:solidFill>
          <a:srgbClr val="F6F8F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>
              <a:solidFill>
                <a:schemeClr val="tx1"/>
              </a:solidFill>
            </a:rPr>
            <a:t>To unify access requests </a:t>
          </a:r>
          <a:br>
            <a:rPr lang="en-GB" sz="2400" kern="1200" dirty="0" smtClean="0">
              <a:solidFill>
                <a:schemeClr val="tx1"/>
              </a:solidFill>
            </a:rPr>
          </a:br>
          <a:r>
            <a:rPr lang="en-GB" sz="2400" kern="1200" dirty="0" smtClean="0">
              <a:solidFill>
                <a:schemeClr val="tx1"/>
              </a:solidFill>
            </a:rPr>
            <a:t>to all specimens in collections in Europe</a:t>
          </a:r>
          <a:br>
            <a:rPr lang="en-GB" sz="2400" kern="1200" dirty="0" smtClean="0">
              <a:solidFill>
                <a:schemeClr val="tx1"/>
              </a:solidFill>
            </a:rPr>
          </a:br>
          <a:endParaRPr lang="en-GB" sz="2400" kern="1200" dirty="0">
            <a:solidFill>
              <a:schemeClr val="tx1"/>
            </a:solidFill>
          </a:endParaRPr>
        </a:p>
      </dsp:txBody>
      <dsp:txXfrm>
        <a:off x="0" y="1322920"/>
        <a:ext cx="3770605" cy="2778133"/>
      </dsp:txXfrm>
    </dsp:sp>
    <dsp:sp modelId="{4A0DB99A-0F7C-48C4-8784-AB75AA6E8F29}">
      <dsp:nvSpPr>
        <dsp:cNvPr id="0" name=""/>
        <dsp:cNvSpPr/>
      </dsp:nvSpPr>
      <dsp:spPr>
        <a:xfrm>
          <a:off x="3776133" y="1322920"/>
          <a:ext cx="3770605" cy="2778133"/>
        </a:xfrm>
        <a:prstGeom prst="rect">
          <a:avLst/>
        </a:prstGeom>
        <a:solidFill>
          <a:srgbClr val="F6F8F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>
              <a:solidFill>
                <a:schemeClr val="tx1"/>
              </a:solidFill>
            </a:rPr>
            <a:t>To integrate a live data dashboard reporting on collections data and access</a:t>
          </a:r>
          <a:endParaRPr lang="en-GB" sz="2400" kern="1200" dirty="0">
            <a:solidFill>
              <a:schemeClr val="tx1"/>
            </a:solidFill>
          </a:endParaRPr>
        </a:p>
      </dsp:txBody>
      <dsp:txXfrm>
        <a:off x="3776133" y="1322920"/>
        <a:ext cx="3770605" cy="2778133"/>
      </dsp:txXfrm>
    </dsp:sp>
    <dsp:sp modelId="{DEA11802-4A5A-462E-B37D-7F5818E818C2}">
      <dsp:nvSpPr>
        <dsp:cNvPr id="0" name=""/>
        <dsp:cNvSpPr/>
      </dsp:nvSpPr>
      <dsp:spPr>
        <a:xfrm>
          <a:off x="7546739" y="1322920"/>
          <a:ext cx="3770605" cy="2778133"/>
        </a:xfrm>
        <a:prstGeom prst="rect">
          <a:avLst/>
        </a:prstGeom>
        <a:solidFill>
          <a:srgbClr val="F6F8F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>
              <a:solidFill>
                <a:schemeClr val="tx1"/>
              </a:solidFill>
            </a:rPr>
            <a:t>To deliver improved management on loans and for digitisation on demand workflows</a:t>
          </a:r>
          <a:endParaRPr lang="en-GB" sz="2400" kern="1200" dirty="0">
            <a:solidFill>
              <a:schemeClr val="tx1"/>
            </a:solidFill>
          </a:endParaRPr>
        </a:p>
      </dsp:txBody>
      <dsp:txXfrm>
        <a:off x="7546739" y="1322920"/>
        <a:ext cx="3770605" cy="2778133"/>
      </dsp:txXfrm>
    </dsp:sp>
    <dsp:sp modelId="{5E813947-DC6C-4088-B534-4E3EF8D905D9}">
      <dsp:nvSpPr>
        <dsp:cNvPr id="0" name=""/>
        <dsp:cNvSpPr/>
      </dsp:nvSpPr>
      <dsp:spPr>
        <a:xfrm>
          <a:off x="0" y="4101053"/>
          <a:ext cx="11322873" cy="308681"/>
        </a:xfrm>
        <a:prstGeom prst="rect">
          <a:avLst/>
        </a:prstGeom>
        <a:solidFill>
          <a:srgbClr val="1F3C7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651282-0938-422C-9E95-11E748D01F8C}">
      <dsp:nvSpPr>
        <dsp:cNvPr id="0" name=""/>
        <dsp:cNvSpPr/>
      </dsp:nvSpPr>
      <dsp:spPr>
        <a:xfrm>
          <a:off x="3572" y="269734"/>
          <a:ext cx="3482867" cy="460800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Task 6.1</a:t>
          </a:r>
          <a:endParaRPr lang="en-US" sz="1600" kern="1200" dirty="0"/>
        </a:p>
      </dsp:txBody>
      <dsp:txXfrm>
        <a:off x="3572" y="269734"/>
        <a:ext cx="3482867" cy="460800"/>
      </dsp:txXfrm>
    </dsp:sp>
    <dsp:sp modelId="{9B31B566-F93C-4932-9C27-2AC260B106B4}">
      <dsp:nvSpPr>
        <dsp:cNvPr id="0" name=""/>
        <dsp:cNvSpPr/>
      </dsp:nvSpPr>
      <dsp:spPr>
        <a:xfrm>
          <a:off x="3572" y="730534"/>
          <a:ext cx="3482867" cy="3572789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/>
            <a:t>System architecture design of The </a:t>
          </a:r>
          <a:r>
            <a:rPr lang="en-US" sz="1600" b="1" kern="1200" dirty="0" err="1" smtClean="0"/>
            <a:t>ELViS</a:t>
          </a:r>
          <a:r>
            <a:rPr lang="en-US" sz="1600" b="1" kern="1200" dirty="0" smtClean="0"/>
            <a:t> system</a:t>
          </a:r>
          <a:endParaRPr lang="en-US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Lead: Naturalis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1600" kern="1200" dirty="0" smtClean="0"/>
            <a:t>MS47 </a:t>
          </a:r>
          <a:r>
            <a:rPr lang="nl-NL" sz="1600" kern="1200" dirty="0" err="1" smtClean="0"/>
            <a:t>completed</a:t>
          </a:r>
          <a:r>
            <a:rPr lang="nl-NL" sz="1600" kern="1200" dirty="0" smtClean="0"/>
            <a:t>: </a:t>
          </a:r>
          <a:r>
            <a:rPr lang="en-US" sz="1600" kern="1200" dirty="0" smtClean="0"/>
            <a:t>Workshop for </a:t>
          </a:r>
          <a:r>
            <a:rPr lang="en-US" sz="1600" kern="1200" dirty="0" err="1" smtClean="0"/>
            <a:t>ELViS</a:t>
          </a:r>
          <a:r>
            <a:rPr lang="en-US" sz="1600" kern="1200" dirty="0" smtClean="0"/>
            <a:t> System design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MS48 completed: AAI infrastructure design</a:t>
          </a:r>
          <a:br>
            <a:rPr lang="en-US" sz="1600" kern="1200" dirty="0" smtClean="0"/>
          </a:b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1600" kern="1200" dirty="0" smtClean="0"/>
            <a:t>In </a:t>
          </a:r>
          <a:r>
            <a:rPr lang="nl-NL" sz="1600" kern="1200" dirty="0" err="1" smtClean="0"/>
            <a:t>progress</a:t>
          </a:r>
          <a:r>
            <a:rPr lang="nl-NL" sz="1600" kern="1200" dirty="0" smtClean="0"/>
            <a:t>: design built on </a:t>
          </a:r>
          <a:r>
            <a:rPr lang="nl-NL" sz="1600" kern="1200" dirty="0" err="1" smtClean="0"/>
            <a:t>DSarchitecture</a:t>
          </a:r>
          <a:r>
            <a:rPr lang="nl-NL" sz="1600" kern="1200" dirty="0" smtClean="0"/>
            <a:t> </a:t>
          </a:r>
          <a:r>
            <a:rPr lang="nl-NL" sz="1600" kern="1200" dirty="0" err="1" smtClean="0"/>
            <a:t>and</a:t>
          </a:r>
          <a:r>
            <a:rPr lang="nl-NL" sz="1600" kern="1200" dirty="0" smtClean="0"/>
            <a:t> </a:t>
          </a:r>
          <a:r>
            <a:rPr lang="nl-NL" sz="1600" kern="1200" dirty="0" err="1" smtClean="0"/>
            <a:t>recommendations</a:t>
          </a:r>
          <a:r>
            <a:rPr lang="nl-NL" sz="1600" kern="1200" dirty="0" smtClean="0"/>
            <a:t> </a:t>
          </a:r>
          <a:r>
            <a:rPr lang="nl-NL" sz="1600" kern="1200" dirty="0" err="1" smtClean="0"/>
            <a:t>developed</a:t>
          </a:r>
          <a:r>
            <a:rPr lang="nl-NL" sz="1600" kern="1200" dirty="0" smtClean="0"/>
            <a:t> in ICEDIG  </a:t>
          </a:r>
          <a:endParaRPr lang="en-US" sz="1600" kern="1200" dirty="0"/>
        </a:p>
      </dsp:txBody>
      <dsp:txXfrm>
        <a:off x="3572" y="730534"/>
        <a:ext cx="3482867" cy="3572789"/>
      </dsp:txXfrm>
    </dsp:sp>
    <dsp:sp modelId="{7C161E6A-A933-4F26-AC69-DB5355D2DFE6}">
      <dsp:nvSpPr>
        <dsp:cNvPr id="0" name=""/>
        <dsp:cNvSpPr/>
      </dsp:nvSpPr>
      <dsp:spPr>
        <a:xfrm>
          <a:off x="3974041" y="269734"/>
          <a:ext cx="3482867" cy="460800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Task 6.2</a:t>
          </a:r>
          <a:endParaRPr lang="en-US" sz="1600" kern="1200" dirty="0"/>
        </a:p>
      </dsp:txBody>
      <dsp:txXfrm>
        <a:off x="3974041" y="269734"/>
        <a:ext cx="3482867" cy="460800"/>
      </dsp:txXfrm>
    </dsp:sp>
    <dsp:sp modelId="{571D68AB-B350-4D5C-AB6A-ABC40C2D8986}">
      <dsp:nvSpPr>
        <dsp:cNvPr id="0" name=""/>
        <dsp:cNvSpPr/>
      </dsp:nvSpPr>
      <dsp:spPr>
        <a:xfrm>
          <a:off x="3974041" y="730534"/>
          <a:ext cx="3482867" cy="3572789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err="1" smtClean="0"/>
            <a:t>ELViS</a:t>
          </a:r>
          <a:r>
            <a:rPr lang="en-US" sz="1600" b="1" kern="1200" dirty="0" smtClean="0"/>
            <a:t> components development</a:t>
          </a:r>
          <a:endParaRPr lang="en-US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Lead: </a:t>
          </a:r>
          <a:r>
            <a:rPr lang="en-US" sz="1600" kern="1200" dirty="0" err="1" smtClean="0"/>
            <a:t>Picturae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1600" kern="1200" dirty="0" smtClean="0"/>
            <a:t>MS50 </a:t>
          </a:r>
          <a:r>
            <a:rPr lang="nl-NL" sz="1600" kern="1200" dirty="0" err="1" smtClean="0"/>
            <a:t>completed</a:t>
          </a:r>
          <a:r>
            <a:rPr lang="nl-NL" sz="1600" kern="1200" dirty="0" smtClean="0"/>
            <a:t>: </a:t>
          </a:r>
          <a:r>
            <a:rPr lang="en-US" sz="1600" kern="1200" dirty="0" smtClean="0"/>
            <a:t>Temporary system in place for VA registration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1600" kern="1200" dirty="0" smtClean="0"/>
            <a:t>In </a:t>
          </a:r>
          <a:r>
            <a:rPr lang="nl-NL" sz="1600" kern="1200" dirty="0" err="1" smtClean="0"/>
            <a:t>progress</a:t>
          </a:r>
          <a:r>
            <a:rPr lang="nl-NL" sz="1600" kern="1200" dirty="0" smtClean="0"/>
            <a:t>: </a:t>
          </a:r>
          <a:r>
            <a:rPr lang="nl-NL" sz="1600" kern="1200" dirty="0" err="1" smtClean="0"/>
            <a:t>Incremental</a:t>
          </a:r>
          <a:r>
            <a:rPr lang="nl-NL" sz="1600" kern="1200" dirty="0" smtClean="0"/>
            <a:t> </a:t>
          </a:r>
          <a:r>
            <a:rPr lang="nl-NL" sz="1600" kern="1200" dirty="0" smtClean="0"/>
            <a:t>development of </a:t>
          </a:r>
          <a:r>
            <a:rPr lang="nl-NL" sz="1600" kern="1200" dirty="0" err="1" smtClean="0"/>
            <a:t>ELViS</a:t>
          </a:r>
          <a:r>
            <a:rPr lang="nl-NL" sz="1600" kern="1200" dirty="0" smtClean="0"/>
            <a:t> as open source software </a:t>
          </a:r>
          <a:r>
            <a:rPr lang="nl-NL" sz="1600" kern="1200" dirty="0" err="1" smtClean="0"/>
            <a:t>based</a:t>
          </a:r>
          <a:r>
            <a:rPr lang="nl-NL" sz="1600" kern="1200" dirty="0" smtClean="0"/>
            <a:t> on </a:t>
          </a:r>
          <a:r>
            <a:rPr lang="nl-NL" sz="1600" kern="1200" dirty="0" err="1" smtClean="0"/>
            <a:t>the</a:t>
          </a:r>
          <a:r>
            <a:rPr lang="nl-NL" sz="1600" kern="1200" dirty="0" smtClean="0"/>
            <a:t> designs </a:t>
          </a:r>
          <a:r>
            <a:rPr lang="nl-NL" sz="1600" kern="1200" dirty="0" err="1" smtClean="0"/>
            <a:t>from</a:t>
          </a:r>
          <a:r>
            <a:rPr lang="nl-NL" sz="1600" kern="1200" dirty="0" smtClean="0"/>
            <a:t> </a:t>
          </a:r>
          <a:r>
            <a:rPr lang="nl-NL" sz="1600" kern="1200" dirty="0" err="1" smtClean="0"/>
            <a:t>task</a:t>
          </a:r>
          <a:r>
            <a:rPr lang="nl-NL" sz="1600" kern="1200" dirty="0" smtClean="0"/>
            <a:t> 6.1, </a:t>
          </a:r>
          <a:r>
            <a:rPr lang="nl-NL" sz="1600" kern="1200" dirty="0" err="1" smtClean="0"/>
            <a:t>experimenting</a:t>
          </a:r>
          <a:r>
            <a:rPr lang="nl-NL" sz="1600" kern="1200" dirty="0" smtClean="0"/>
            <a:t> </a:t>
          </a:r>
          <a:r>
            <a:rPr lang="nl-NL" sz="1600" kern="1200" dirty="0" err="1" smtClean="0"/>
            <a:t>with</a:t>
          </a:r>
          <a:r>
            <a:rPr lang="nl-NL" sz="1600" kern="1200" dirty="0" smtClean="0"/>
            <a:t> CORDRA as c</a:t>
          </a:r>
          <a:r>
            <a:rPr lang="en-US" sz="1600" kern="1200" dirty="0" smtClean="0"/>
            <a:t>ore part of the Digital Object </a:t>
          </a:r>
          <a:r>
            <a:rPr lang="en-US" sz="1600" kern="1200" dirty="0" smtClean="0"/>
            <a:t>Architecture, delivery of functionality for TA and VA processes (workflows described in T7.1) in month 24</a:t>
          </a:r>
          <a:endParaRPr lang="en-US" sz="1600" kern="1200" dirty="0"/>
        </a:p>
      </dsp:txBody>
      <dsp:txXfrm>
        <a:off x="3974041" y="730534"/>
        <a:ext cx="3482867" cy="3572789"/>
      </dsp:txXfrm>
    </dsp:sp>
    <dsp:sp modelId="{98493B2B-A905-429A-BAEF-6EBFD0668D83}">
      <dsp:nvSpPr>
        <dsp:cNvPr id="0" name=""/>
        <dsp:cNvSpPr/>
      </dsp:nvSpPr>
      <dsp:spPr>
        <a:xfrm>
          <a:off x="7944510" y="269734"/>
          <a:ext cx="3482867" cy="460800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Task 6.3</a:t>
          </a:r>
          <a:endParaRPr lang="en-US" sz="1600" kern="1200" dirty="0"/>
        </a:p>
      </dsp:txBody>
      <dsp:txXfrm>
        <a:off x="7944510" y="269734"/>
        <a:ext cx="3482867" cy="460800"/>
      </dsp:txXfrm>
    </dsp:sp>
    <dsp:sp modelId="{875AD089-2E66-469E-88C2-DFFE8330212E}">
      <dsp:nvSpPr>
        <dsp:cNvPr id="0" name=""/>
        <dsp:cNvSpPr/>
      </dsp:nvSpPr>
      <dsp:spPr>
        <a:xfrm>
          <a:off x="7944510" y="730534"/>
          <a:ext cx="3482867" cy="3572789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/>
            <a:t>Testing and integration of workflows</a:t>
          </a:r>
          <a:endParaRPr lang="en-US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Lead: NRM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1600" kern="1200" dirty="0" smtClean="0"/>
            <a:t>MS52 </a:t>
          </a:r>
          <a:r>
            <a:rPr lang="nl-NL" sz="1600" kern="1200" dirty="0" err="1" smtClean="0"/>
            <a:t>delayed</a:t>
          </a:r>
          <a:r>
            <a:rPr lang="nl-NL" sz="1600" kern="1200" dirty="0" smtClean="0"/>
            <a:t>: </a:t>
          </a:r>
          <a:r>
            <a:rPr lang="en-US" sz="1600" kern="1200" dirty="0" smtClean="0"/>
            <a:t>Workflow integration workshop (cause: Covid-19)</a:t>
          </a:r>
          <a:br>
            <a:rPr lang="en-US" sz="1600" kern="1200" dirty="0" smtClean="0"/>
          </a:b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In progress: </a:t>
          </a:r>
          <a:r>
            <a:rPr lang="nl-NL" sz="1600" kern="1200" dirty="0" err="1" smtClean="0"/>
            <a:t>Incremental</a:t>
          </a:r>
          <a:r>
            <a:rPr lang="nl-NL" sz="1600" kern="1200" dirty="0" smtClean="0"/>
            <a:t> </a:t>
          </a:r>
          <a:r>
            <a:rPr lang="nl-NL" sz="1600" kern="1200" dirty="0" err="1" smtClean="0"/>
            <a:t>testing</a:t>
          </a:r>
          <a:r>
            <a:rPr lang="nl-NL" sz="1600" kern="1200" dirty="0" smtClean="0"/>
            <a:t>  of </a:t>
          </a:r>
          <a:r>
            <a:rPr lang="nl-NL" sz="1600" kern="1200" dirty="0" err="1" smtClean="0"/>
            <a:t>the</a:t>
          </a:r>
          <a:r>
            <a:rPr lang="nl-NL" sz="1600" kern="1200" dirty="0" smtClean="0"/>
            <a:t> </a:t>
          </a:r>
          <a:r>
            <a:rPr lang="nl-NL" sz="1600" kern="1200" dirty="0" err="1" smtClean="0"/>
            <a:t>ELViS</a:t>
          </a:r>
          <a:r>
            <a:rPr lang="nl-NL" sz="1600" kern="1200" dirty="0" smtClean="0"/>
            <a:t> </a:t>
          </a:r>
          <a:r>
            <a:rPr lang="nl-NL" sz="1600" kern="1200" dirty="0" err="1" smtClean="0"/>
            <a:t>developed</a:t>
          </a:r>
          <a:r>
            <a:rPr lang="nl-NL" sz="1600" kern="1200" dirty="0" smtClean="0"/>
            <a:t> </a:t>
          </a:r>
          <a:r>
            <a:rPr lang="nl-NL" sz="1600" kern="1200" dirty="0" err="1" smtClean="0"/>
            <a:t>components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In progress: </a:t>
          </a:r>
          <a:r>
            <a:rPr lang="nl-NL" sz="1600" kern="1200" dirty="0" err="1" smtClean="0"/>
            <a:t>specification</a:t>
          </a:r>
          <a:r>
            <a:rPr lang="nl-NL" sz="1600" kern="1200" dirty="0" smtClean="0"/>
            <a:t> of  </a:t>
          </a:r>
          <a:r>
            <a:rPr lang="nl-NL" sz="1600" kern="1200" dirty="0" err="1" smtClean="0"/>
            <a:t>requirements</a:t>
          </a:r>
          <a:r>
            <a:rPr lang="nl-NL" sz="1600" kern="1200" dirty="0" smtClean="0"/>
            <a:t> </a:t>
          </a:r>
          <a:r>
            <a:rPr lang="nl-NL" sz="1600" kern="1200" dirty="0" err="1" smtClean="0"/>
            <a:t>for</a:t>
          </a:r>
          <a:r>
            <a:rPr lang="nl-NL" sz="1600" kern="1200" dirty="0" smtClean="0"/>
            <a:t> </a:t>
          </a:r>
          <a:r>
            <a:rPr lang="nl-NL" sz="1600" kern="1200" dirty="0" err="1" smtClean="0"/>
            <a:t>local</a:t>
          </a:r>
          <a:r>
            <a:rPr lang="nl-NL" sz="1600" kern="1200" dirty="0" smtClean="0"/>
            <a:t> systems (CMS, </a:t>
          </a:r>
          <a:r>
            <a:rPr lang="nl-NL" sz="1600" kern="1200" dirty="0" err="1" smtClean="0"/>
            <a:t>loan</a:t>
          </a:r>
          <a:r>
            <a:rPr lang="nl-NL" sz="1600" kern="1200" dirty="0" smtClean="0"/>
            <a:t> </a:t>
          </a:r>
          <a:r>
            <a:rPr lang="nl-NL" sz="1600" kern="1200" dirty="0" err="1" smtClean="0"/>
            <a:t>administration</a:t>
          </a:r>
          <a:r>
            <a:rPr lang="nl-NL" sz="1600" kern="1200" dirty="0" smtClean="0"/>
            <a:t>) </a:t>
          </a:r>
          <a:r>
            <a:rPr lang="nl-NL" sz="1600" kern="1200" dirty="0" err="1" smtClean="0"/>
            <a:t>to</a:t>
          </a:r>
          <a:r>
            <a:rPr lang="nl-NL" sz="1600" kern="1200" dirty="0" smtClean="0"/>
            <a:t> </a:t>
          </a:r>
          <a:r>
            <a:rPr lang="nl-NL" sz="1600" kern="1200" dirty="0" err="1" smtClean="0"/>
            <a:t>be</a:t>
          </a:r>
          <a:r>
            <a:rPr lang="nl-NL" sz="1600" kern="1200" dirty="0" smtClean="0"/>
            <a:t> compatible </a:t>
          </a:r>
          <a:r>
            <a:rPr lang="nl-NL" sz="1600" kern="1200" dirty="0" err="1" smtClean="0"/>
            <a:t>with</a:t>
          </a:r>
          <a:r>
            <a:rPr lang="nl-NL" sz="1600" kern="1200" dirty="0" smtClean="0"/>
            <a:t> </a:t>
          </a:r>
          <a:r>
            <a:rPr lang="nl-NL" sz="1600" kern="1200" dirty="0" err="1" smtClean="0"/>
            <a:t>ELViS</a:t>
          </a:r>
          <a:r>
            <a:rPr lang="nl-NL" sz="1600" kern="1200" dirty="0" smtClean="0"/>
            <a:t> in </a:t>
          </a:r>
          <a:r>
            <a:rPr lang="nl-NL" sz="1600" kern="1200" dirty="0" err="1" smtClean="0"/>
            <a:t>the</a:t>
          </a:r>
          <a:r>
            <a:rPr lang="nl-NL" sz="1600" kern="1200" dirty="0" smtClean="0"/>
            <a:t> </a:t>
          </a:r>
          <a:r>
            <a:rPr lang="nl-NL" sz="1600" kern="1200" dirty="0" err="1" smtClean="0"/>
            <a:t>future</a:t>
          </a:r>
          <a:r>
            <a:rPr lang="nl-NL" sz="1600" kern="1200" dirty="0" smtClean="0"/>
            <a:t>: survey </a:t>
          </a:r>
          <a:r>
            <a:rPr lang="nl-NL" sz="1600" kern="1200" dirty="0" err="1" smtClean="0"/>
            <a:t>created</a:t>
          </a:r>
          <a:r>
            <a:rPr lang="nl-NL" sz="1600" kern="1200" dirty="0" smtClean="0"/>
            <a:t> </a:t>
          </a:r>
          <a:r>
            <a:rPr lang="nl-NL" sz="1600" kern="1200" dirty="0" err="1" smtClean="0"/>
            <a:t>to</a:t>
          </a:r>
          <a:r>
            <a:rPr lang="nl-NL" sz="1600" kern="1200" dirty="0" smtClean="0"/>
            <a:t> </a:t>
          </a:r>
          <a:r>
            <a:rPr lang="nl-NL" sz="1600" kern="1200" dirty="0" err="1" smtClean="0"/>
            <a:t>investigate</a:t>
          </a:r>
          <a:r>
            <a:rPr lang="nl-NL" sz="1600" kern="1200" dirty="0" smtClean="0"/>
            <a:t> </a:t>
          </a:r>
          <a:r>
            <a:rPr lang="nl-NL" sz="1600" kern="1200" dirty="0" err="1" smtClean="0"/>
            <a:t>current</a:t>
          </a:r>
          <a:r>
            <a:rPr lang="en-US" sz="1600" b="0" i="0" kern="1200" dirty="0" smtClean="0"/>
            <a:t> systems and collection management workflows in use.</a:t>
          </a:r>
          <a:endParaRPr lang="en-US" sz="1600" kern="1200" dirty="0"/>
        </a:p>
      </dsp:txBody>
      <dsp:txXfrm>
        <a:off x="7944510" y="730534"/>
        <a:ext cx="3482867" cy="35727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651282-0938-422C-9E95-11E748D01F8C}">
      <dsp:nvSpPr>
        <dsp:cNvPr id="0" name=""/>
        <dsp:cNvSpPr/>
      </dsp:nvSpPr>
      <dsp:spPr>
        <a:xfrm>
          <a:off x="3539" y="97639"/>
          <a:ext cx="3451363" cy="633600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D 6.1</a:t>
          </a:r>
          <a:endParaRPr lang="en-US" sz="2200" kern="1200" dirty="0"/>
        </a:p>
      </dsp:txBody>
      <dsp:txXfrm>
        <a:off x="3539" y="97639"/>
        <a:ext cx="3451363" cy="633600"/>
      </dsp:txXfrm>
    </dsp:sp>
    <dsp:sp modelId="{9B31B566-F93C-4932-9C27-2AC260B106B4}">
      <dsp:nvSpPr>
        <dsp:cNvPr id="0" name=""/>
        <dsp:cNvSpPr/>
      </dsp:nvSpPr>
      <dsp:spPr>
        <a:xfrm>
          <a:off x="3539" y="731239"/>
          <a:ext cx="3451363" cy="374418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b="1" kern="1200" dirty="0" smtClean="0"/>
            <a:t>Inventory and Analysis of </a:t>
          </a:r>
          <a:r>
            <a:rPr lang="en-US" sz="2200" b="1" kern="1200" dirty="0" err="1" smtClean="0"/>
            <a:t>Dataflows</a:t>
          </a:r>
          <a:endParaRPr lang="en-US" sz="2200" b="1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2200" kern="1200" dirty="0" smtClean="0"/>
            <a:t>Report (public)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2200" kern="1200" dirty="0" err="1" smtClean="0"/>
            <a:t>Due</a:t>
          </a:r>
          <a:r>
            <a:rPr lang="nl-NL" sz="2200" kern="1200" dirty="0" smtClean="0"/>
            <a:t>: M18 (31 </a:t>
          </a:r>
          <a:r>
            <a:rPr lang="nl-NL" sz="2200" kern="1200" dirty="0" err="1" smtClean="0"/>
            <a:t>July</a:t>
          </a:r>
          <a:r>
            <a:rPr lang="nl-NL" sz="2200" kern="1200" dirty="0" smtClean="0"/>
            <a:t> 2020)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on hold – waiting for delayed workshop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200" kern="1200" dirty="0"/>
        </a:p>
      </dsp:txBody>
      <dsp:txXfrm>
        <a:off x="3539" y="731239"/>
        <a:ext cx="3451363" cy="3744180"/>
      </dsp:txXfrm>
    </dsp:sp>
    <dsp:sp modelId="{7C161E6A-A933-4F26-AC69-DB5355D2DFE6}">
      <dsp:nvSpPr>
        <dsp:cNvPr id="0" name=""/>
        <dsp:cNvSpPr/>
      </dsp:nvSpPr>
      <dsp:spPr>
        <a:xfrm>
          <a:off x="3938094" y="97639"/>
          <a:ext cx="3451363" cy="633600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D 6.2</a:t>
          </a:r>
          <a:endParaRPr lang="en-US" sz="2200" kern="1200" dirty="0"/>
        </a:p>
      </dsp:txBody>
      <dsp:txXfrm>
        <a:off x="3938094" y="97639"/>
        <a:ext cx="3451363" cy="633600"/>
      </dsp:txXfrm>
    </dsp:sp>
    <dsp:sp modelId="{571D68AB-B350-4D5C-AB6A-ABC40C2D8986}">
      <dsp:nvSpPr>
        <dsp:cNvPr id="0" name=""/>
        <dsp:cNvSpPr/>
      </dsp:nvSpPr>
      <dsp:spPr>
        <a:xfrm>
          <a:off x="3938094" y="731239"/>
          <a:ext cx="3451363" cy="374418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b="1" kern="1200" dirty="0" smtClean="0"/>
            <a:t>Piloting Access through an AAI infrastructure</a:t>
          </a:r>
          <a:endParaRPr lang="en-US" sz="2200" b="1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Report (public)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Due: M39 (29 April 2022)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MS48 ready (</a:t>
          </a:r>
          <a:r>
            <a:rPr lang="en-US" sz="2200" b="0" i="0" kern="1200" dirty="0" smtClean="0"/>
            <a:t>AAI infrastructure design</a:t>
          </a:r>
          <a:r>
            <a:rPr lang="en-US" sz="2200" kern="1200" dirty="0" smtClean="0"/>
            <a:t>)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Pilot planned for 2021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200" kern="1200" dirty="0"/>
        </a:p>
      </dsp:txBody>
      <dsp:txXfrm>
        <a:off x="3938094" y="731239"/>
        <a:ext cx="3451363" cy="3744180"/>
      </dsp:txXfrm>
    </dsp:sp>
    <dsp:sp modelId="{98493B2B-A905-429A-BAEF-6EBFD0668D83}">
      <dsp:nvSpPr>
        <dsp:cNvPr id="0" name=""/>
        <dsp:cNvSpPr/>
      </dsp:nvSpPr>
      <dsp:spPr>
        <a:xfrm>
          <a:off x="7872648" y="97639"/>
          <a:ext cx="3451363" cy="633600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D 6.3</a:t>
          </a:r>
          <a:endParaRPr lang="en-US" sz="2200" kern="1200" dirty="0"/>
        </a:p>
      </dsp:txBody>
      <dsp:txXfrm>
        <a:off x="7872648" y="97639"/>
        <a:ext cx="3451363" cy="633600"/>
      </dsp:txXfrm>
    </dsp:sp>
    <dsp:sp modelId="{875AD089-2E66-469E-88C2-DFFE8330212E}">
      <dsp:nvSpPr>
        <dsp:cNvPr id="0" name=""/>
        <dsp:cNvSpPr/>
      </dsp:nvSpPr>
      <dsp:spPr>
        <a:xfrm>
          <a:off x="7872648" y="731239"/>
          <a:ext cx="3451363" cy="374418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b="1" kern="1200" dirty="0" err="1" smtClean="0"/>
            <a:t>ELViS</a:t>
          </a:r>
          <a:r>
            <a:rPr lang="en-US" sz="2200" b="1" kern="1200" dirty="0" smtClean="0"/>
            <a:t> Helpdesk</a:t>
          </a:r>
          <a:br>
            <a:rPr lang="en-US" sz="2200" b="1" kern="1200" dirty="0" smtClean="0"/>
          </a:br>
          <a:endParaRPr lang="en-US" sz="2200" b="1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Demonstrator (public)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Due: M24 (Jan 2021)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Functionality discussed in 2019 workshop, 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planned for implementation in Q3-4 2020.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200" kern="1200" dirty="0"/>
        </a:p>
      </dsp:txBody>
      <dsp:txXfrm>
        <a:off x="7872648" y="731239"/>
        <a:ext cx="3451363" cy="374418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651282-0938-422C-9E95-11E748D01F8C}">
      <dsp:nvSpPr>
        <dsp:cNvPr id="0" name=""/>
        <dsp:cNvSpPr/>
      </dsp:nvSpPr>
      <dsp:spPr>
        <a:xfrm>
          <a:off x="3539" y="1519"/>
          <a:ext cx="3451363" cy="518400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 6.4</a:t>
          </a:r>
          <a:endParaRPr lang="en-US" sz="1800" kern="1200" dirty="0"/>
        </a:p>
      </dsp:txBody>
      <dsp:txXfrm>
        <a:off x="3539" y="1519"/>
        <a:ext cx="3451363" cy="518400"/>
      </dsp:txXfrm>
    </dsp:sp>
    <dsp:sp modelId="{9B31B566-F93C-4932-9C27-2AC260B106B4}">
      <dsp:nvSpPr>
        <dsp:cNvPr id="0" name=""/>
        <dsp:cNvSpPr/>
      </dsp:nvSpPr>
      <dsp:spPr>
        <a:xfrm>
          <a:off x="3539" y="519919"/>
          <a:ext cx="3451363" cy="4051619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err="1" smtClean="0"/>
            <a:t>ELViS</a:t>
          </a:r>
          <a:r>
            <a:rPr lang="en-US" sz="1800" b="1" kern="1200" dirty="0" smtClean="0"/>
            <a:t> System for Unified Access</a:t>
          </a:r>
          <a:br>
            <a:rPr lang="en-US" sz="1800" b="1" kern="1200" dirty="0" smtClean="0"/>
          </a:br>
          <a:endParaRPr lang="en-US" sz="18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Demonstrator (public)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1800" kern="1200" dirty="0" err="1" smtClean="0"/>
            <a:t>Due</a:t>
          </a:r>
          <a:r>
            <a:rPr lang="nl-NL" sz="1800" kern="1200" dirty="0" smtClean="0"/>
            <a:t>: M42 (31-1-2022)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Implementation in progress: first version of VA implemented,  admin functions in progress, mockups for TA implementation created,  data for institutes, collections, facilities under discussion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800" kern="1200" dirty="0"/>
        </a:p>
      </dsp:txBody>
      <dsp:txXfrm>
        <a:off x="3539" y="519919"/>
        <a:ext cx="3451363" cy="4051619"/>
      </dsp:txXfrm>
    </dsp:sp>
    <dsp:sp modelId="{7C161E6A-A933-4F26-AC69-DB5355D2DFE6}">
      <dsp:nvSpPr>
        <dsp:cNvPr id="0" name=""/>
        <dsp:cNvSpPr/>
      </dsp:nvSpPr>
      <dsp:spPr>
        <a:xfrm>
          <a:off x="3938094" y="1519"/>
          <a:ext cx="3451363" cy="518400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 6.5</a:t>
          </a:r>
          <a:endParaRPr lang="en-US" sz="1800" kern="1200" dirty="0"/>
        </a:p>
      </dsp:txBody>
      <dsp:txXfrm>
        <a:off x="3938094" y="1519"/>
        <a:ext cx="3451363" cy="518400"/>
      </dsp:txXfrm>
    </dsp:sp>
    <dsp:sp modelId="{571D68AB-B350-4D5C-AB6A-ABC40C2D8986}">
      <dsp:nvSpPr>
        <dsp:cNvPr id="0" name=""/>
        <dsp:cNvSpPr/>
      </dsp:nvSpPr>
      <dsp:spPr>
        <a:xfrm>
          <a:off x="3938094" y="519919"/>
          <a:ext cx="3451363" cy="4051619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/>
            <a:t>Specification and requirements for integration with </a:t>
          </a:r>
          <a:r>
            <a:rPr lang="en-US" sz="1800" b="1" kern="1200" dirty="0" err="1" smtClean="0"/>
            <a:t>ELViS</a:t>
          </a:r>
          <a:endParaRPr lang="en-US" sz="18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Report (public)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1800" kern="1200" dirty="0" err="1" smtClean="0"/>
            <a:t>Due</a:t>
          </a:r>
          <a:r>
            <a:rPr lang="nl-NL" sz="1800" kern="1200" dirty="0" smtClean="0"/>
            <a:t>: M39 (2-5-2022)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Survey created</a:t>
          </a:r>
          <a:endParaRPr lang="en-US" sz="1800" kern="1200" dirty="0"/>
        </a:p>
      </dsp:txBody>
      <dsp:txXfrm>
        <a:off x="3938094" y="519919"/>
        <a:ext cx="3451363" cy="4051619"/>
      </dsp:txXfrm>
    </dsp:sp>
    <dsp:sp modelId="{98493B2B-A905-429A-BAEF-6EBFD0668D83}">
      <dsp:nvSpPr>
        <dsp:cNvPr id="0" name=""/>
        <dsp:cNvSpPr/>
      </dsp:nvSpPr>
      <dsp:spPr>
        <a:xfrm>
          <a:off x="7872648" y="1519"/>
          <a:ext cx="3451363" cy="518400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 6.6</a:t>
          </a:r>
          <a:endParaRPr lang="en-US" sz="1800" kern="1200" dirty="0"/>
        </a:p>
      </dsp:txBody>
      <dsp:txXfrm>
        <a:off x="7872648" y="1519"/>
        <a:ext cx="3451363" cy="518400"/>
      </dsp:txXfrm>
    </dsp:sp>
    <dsp:sp modelId="{875AD089-2E66-469E-88C2-DFFE8330212E}">
      <dsp:nvSpPr>
        <dsp:cNvPr id="0" name=""/>
        <dsp:cNvSpPr/>
      </dsp:nvSpPr>
      <dsp:spPr>
        <a:xfrm>
          <a:off x="7872648" y="519919"/>
          <a:ext cx="3451363" cy="4051619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/>
            <a:t>Results of pilot workflow integrations with </a:t>
          </a:r>
          <a:r>
            <a:rPr lang="en-US" sz="1800" b="1" kern="1200" dirty="0" err="1" smtClean="0"/>
            <a:t>ELViS</a:t>
          </a:r>
          <a:r>
            <a:rPr lang="en-US" sz="1800" b="1" kern="1200" dirty="0" smtClean="0"/>
            <a:t/>
          </a:r>
          <a:br>
            <a:rPr lang="en-US" sz="1800" b="1" kern="1200" dirty="0" smtClean="0"/>
          </a:br>
          <a:r>
            <a:rPr lang="en-US" sz="1800" kern="1200" dirty="0" smtClean="0"/>
            <a:t>Report (public)</a:t>
          </a:r>
          <a:endParaRPr lang="en-US" sz="18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Due: M42 (1-8-2022)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Pilots planned for 2021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800" kern="1200" dirty="0"/>
        </a:p>
      </dsp:txBody>
      <dsp:txXfrm>
        <a:off x="7872648" y="519919"/>
        <a:ext cx="3451363" cy="40516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Montserrat Light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Montserrat Light" charset="0"/>
              </a:defRPr>
            </a:lvl1pPr>
          </a:lstStyle>
          <a:p>
            <a:fld id="{EFC10EE1-B198-C942-8235-326C972CBB30}" type="datetimeFigureOut">
              <a:rPr lang="en-US" smtClean="0"/>
              <a:pPr/>
              <a:t>4/24/2020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Montserrat Light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Montserrat Light" charset="0"/>
              </a:defRPr>
            </a:lvl1pPr>
          </a:lstStyle>
          <a:p>
            <a:fld id="{006BE02D-20C0-F840-AFAC-BEA99C74FDC2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109" rtl="0" eaLnBrk="1" latinLnBrk="0" hangingPunct="1">
      <a:defRPr sz="1200" b="0" i="0" kern="1200">
        <a:solidFill>
          <a:schemeClr val="tx1"/>
        </a:solidFill>
        <a:latin typeface="Montserrat Light" charset="0"/>
        <a:ea typeface="+mn-ea"/>
        <a:cs typeface="+mn-cs"/>
      </a:defRPr>
    </a:lvl1pPr>
    <a:lvl2pPr marL="457109" algn="l" defTabSz="457109" rtl="0" eaLnBrk="1" latinLnBrk="0" hangingPunct="1">
      <a:defRPr sz="1200" b="0" i="0" kern="1200">
        <a:solidFill>
          <a:schemeClr val="tx1"/>
        </a:solidFill>
        <a:latin typeface="Montserrat Light" charset="0"/>
        <a:ea typeface="+mn-ea"/>
        <a:cs typeface="+mn-cs"/>
      </a:defRPr>
    </a:lvl2pPr>
    <a:lvl3pPr marL="914217" algn="l" defTabSz="457109" rtl="0" eaLnBrk="1" latinLnBrk="0" hangingPunct="1">
      <a:defRPr sz="1200" b="0" i="0" kern="1200">
        <a:solidFill>
          <a:schemeClr val="tx1"/>
        </a:solidFill>
        <a:latin typeface="Montserrat Light" charset="0"/>
        <a:ea typeface="+mn-ea"/>
        <a:cs typeface="+mn-cs"/>
      </a:defRPr>
    </a:lvl3pPr>
    <a:lvl4pPr marL="1371326" algn="l" defTabSz="457109" rtl="0" eaLnBrk="1" latinLnBrk="0" hangingPunct="1">
      <a:defRPr sz="1200" b="0" i="0" kern="1200">
        <a:solidFill>
          <a:schemeClr val="tx1"/>
        </a:solidFill>
        <a:latin typeface="Montserrat Light" charset="0"/>
        <a:ea typeface="+mn-ea"/>
        <a:cs typeface="+mn-cs"/>
      </a:defRPr>
    </a:lvl4pPr>
    <a:lvl5pPr marL="1828434" algn="l" defTabSz="457109" rtl="0" eaLnBrk="1" latinLnBrk="0" hangingPunct="1">
      <a:defRPr sz="1200" b="0" i="0" kern="1200">
        <a:solidFill>
          <a:schemeClr val="tx1"/>
        </a:solidFill>
        <a:latin typeface="Montserrat Light" charset="0"/>
        <a:ea typeface="+mn-ea"/>
        <a:cs typeface="+mn-cs"/>
      </a:defRPr>
    </a:lvl5pPr>
    <a:lvl6pPr marL="2285543" algn="l" defTabSz="4571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52" algn="l" defTabSz="4571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0" algn="l" defTabSz="4571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869" algn="l" defTabSz="4571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970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802" y="1122623"/>
            <a:ext cx="9142810" cy="238815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802" y="3602872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1410496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208262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091" y="365209"/>
            <a:ext cx="7733293" cy="581318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878422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0266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789" y="4369812"/>
            <a:ext cx="2165068" cy="1719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789" y="1814933"/>
            <a:ext cx="2165068" cy="171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727" y="4371400"/>
            <a:ext cx="2162952" cy="171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727" y="1821285"/>
            <a:ext cx="2162952" cy="171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ubtitle 2"/>
          <p:cNvSpPr txBox="1">
            <a:spLocks/>
          </p:cNvSpPr>
          <p:nvPr userDrawn="1"/>
        </p:nvSpPr>
        <p:spPr>
          <a:xfrm>
            <a:off x="842324" y="389028"/>
            <a:ext cx="3350248" cy="231829"/>
          </a:xfrm>
          <a:prstGeom prst="rect">
            <a:avLst/>
          </a:prstGeom>
        </p:spPr>
        <p:txBody>
          <a:bodyPr lIns="108855" tIns="54428" rIns="108855" bIns="54428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lang="en-US" sz="1100" b="0" i="0" kern="1200" baseline="0" dirty="0">
                <a:solidFill>
                  <a:srgbClr val="005273"/>
                </a:solidFill>
                <a:effectLst/>
                <a:latin typeface="Vaud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defRPr/>
            </a:pPr>
            <a:r>
              <a:rPr lang="en-GB" sz="900" smtClean="0">
                <a:solidFill>
                  <a:srgbClr val="52626F"/>
                </a:solidFill>
              </a:rPr>
              <a:t>POWERPOINT PROPOSAL </a:t>
            </a:r>
            <a:endParaRPr lang="en-GB" sz="900">
              <a:solidFill>
                <a:srgbClr val="52626F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42620" y="621312"/>
            <a:ext cx="10272963" cy="450091"/>
          </a:xfrm>
          <a:prstGeom prst="rect">
            <a:avLst/>
          </a:prstGeom>
        </p:spPr>
        <p:txBody>
          <a:bodyPr anchor="b"/>
          <a:lstStyle>
            <a:lvl1pPr algn="l" defTabSz="10885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900" b="1" kern="1500" spc="0" baseline="0" dirty="0">
                <a:solidFill>
                  <a:srgbClr val="52626F"/>
                </a:solidFill>
                <a:latin typeface="Vaud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C0EF53DA-9BF6-4547-AA13-540521F0CB04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74511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281" y="2130928"/>
            <a:ext cx="10361851" cy="147036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562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4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3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66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0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5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1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3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31A57EC-29CD-E846-AC74-92650F31D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38E13-1482-5B40-BA4D-E5EAF1030C3A}" type="datetimeFigureOut">
              <a:rPr lang="en-GB" altLang="en-US"/>
              <a:pPr>
                <a:defRPr/>
              </a:pPr>
              <a:t>24/04/2020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FD6A014-FB05-6A44-BC59-A70456482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E98E587-40EF-3847-928A-A23E245AA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8FA30-41E1-A341-A409-D02A2A458F82}" type="slidenum">
              <a:rPr lang="en-GB" altLang="en-US"/>
              <a:pPr>
                <a:defRPr/>
              </a:pPr>
              <a:t>‹nr.›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37438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B732061-439E-AF44-AC62-7450D614A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E0F4A-48BB-0049-B2D6-00CC4D5B3877}" type="datetimeFigureOut">
              <a:rPr lang="en-GB" altLang="en-US"/>
              <a:pPr>
                <a:defRPr/>
              </a:pPr>
              <a:t>24/04/2020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6137524-E564-F14A-B643-A585ECA37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5CDD68C-B964-284F-9BCB-138870C94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E7279-D79A-FD46-B0AF-BAC8F2D4226B}" type="slidenum">
              <a:rPr lang="en-GB" altLang="en-US"/>
              <a:pPr>
                <a:defRPr/>
              </a:pPr>
              <a:t>‹nr.›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323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959" y="4407930"/>
            <a:ext cx="10361851" cy="1362390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959" y="2907396"/>
            <a:ext cx="10361851" cy="150053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4168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8833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3250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667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2084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6500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0917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53341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D060052-FB7D-2547-9095-1393BAD1A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6E263-C5C9-6F4B-AD10-CEE0C50894FC}" type="datetimeFigureOut">
              <a:rPr lang="en-GB" altLang="en-US"/>
              <a:pPr>
                <a:defRPr/>
              </a:pPr>
              <a:t>24/04/2020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6B11630-3651-8842-BA03-A8A11E2E6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E177E80-B7BA-484B-956A-E8F57249D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E7BFF-8A00-724D-87C1-9C5A8737EAEF}" type="slidenum">
              <a:rPr lang="en-GB" altLang="en-US"/>
              <a:pPr>
                <a:defRPr/>
              </a:pPr>
              <a:t>‹nr.›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880540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21" y="1600577"/>
            <a:ext cx="5384099" cy="4527011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793" y="1600577"/>
            <a:ext cx="5384099" cy="4527011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78A4757B-30F6-AF45-B9D3-D5D302F6B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19027-57CC-E54C-BF2A-8ECD6F562AA0}" type="datetimeFigureOut">
              <a:rPr lang="en-GB" altLang="en-US"/>
              <a:pPr>
                <a:defRPr/>
              </a:pPr>
              <a:t>24/04/2020</a:t>
            </a:fld>
            <a:endParaRPr lang="en-GB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7C18926B-D606-E740-B3D6-DBED4B6E1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574B6AB2-8573-0C4D-9FB6-C22260E98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80647-D305-7B46-B32B-1C4EBDDEFB45}" type="slidenum">
              <a:rPr lang="en-GB" altLang="en-US"/>
              <a:pPr>
                <a:defRPr/>
              </a:pPr>
              <a:t>‹nr.›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356136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535469"/>
            <a:ext cx="5386216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168" indent="0">
              <a:buNone/>
              <a:defRPr sz="2400" b="1"/>
            </a:lvl2pPr>
            <a:lvl3pPr marL="1088336" indent="0">
              <a:buNone/>
              <a:defRPr sz="2200" b="1"/>
            </a:lvl3pPr>
            <a:lvl4pPr marL="1632502" indent="0">
              <a:buNone/>
              <a:defRPr sz="1900" b="1"/>
            </a:lvl4pPr>
            <a:lvl5pPr marL="2176673" indent="0">
              <a:buNone/>
              <a:defRPr sz="1900" b="1"/>
            </a:lvl5pPr>
            <a:lvl6pPr marL="2720843" indent="0">
              <a:buNone/>
              <a:defRPr sz="1900" b="1"/>
            </a:lvl6pPr>
            <a:lvl7pPr marL="3265007" indent="0">
              <a:buNone/>
              <a:defRPr sz="1900" b="1"/>
            </a:lvl7pPr>
            <a:lvl8pPr marL="3809174" indent="0">
              <a:buNone/>
              <a:defRPr sz="1900" b="1"/>
            </a:lvl8pPr>
            <a:lvl9pPr marL="4353341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21" y="2175379"/>
            <a:ext cx="5386216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568" y="1535469"/>
            <a:ext cx="5388332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168" indent="0">
              <a:buNone/>
              <a:defRPr sz="2400" b="1"/>
            </a:lvl2pPr>
            <a:lvl3pPr marL="1088336" indent="0">
              <a:buNone/>
              <a:defRPr sz="2200" b="1"/>
            </a:lvl3pPr>
            <a:lvl4pPr marL="1632502" indent="0">
              <a:buNone/>
              <a:defRPr sz="1900" b="1"/>
            </a:lvl4pPr>
            <a:lvl5pPr marL="2176673" indent="0">
              <a:buNone/>
              <a:defRPr sz="1900" b="1"/>
            </a:lvl5pPr>
            <a:lvl6pPr marL="2720843" indent="0">
              <a:buNone/>
              <a:defRPr sz="1900" b="1"/>
            </a:lvl6pPr>
            <a:lvl7pPr marL="3265007" indent="0">
              <a:buNone/>
              <a:defRPr sz="1900" b="1"/>
            </a:lvl7pPr>
            <a:lvl8pPr marL="3809174" indent="0">
              <a:buNone/>
              <a:defRPr sz="1900" b="1"/>
            </a:lvl8pPr>
            <a:lvl9pPr marL="4353341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568" y="2175379"/>
            <a:ext cx="5388332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xmlns="" id="{FAEB66B0-BF9A-9B44-82AB-D7CDB876D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54F40-2F2E-6645-92EB-34BC82CA463D}" type="datetimeFigureOut">
              <a:rPr lang="en-GB" altLang="en-US"/>
              <a:pPr>
                <a:defRPr/>
              </a:pPr>
              <a:t>24/04/2020</a:t>
            </a:fld>
            <a:endParaRPr lang="en-GB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xmlns="" id="{5A19B12E-04AA-D048-9E4B-BE290F66E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C68F6C61-7661-834F-8C0E-D8A7B04A1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C6DDF-12B9-CD49-881D-76C850C4109C}" type="slidenum">
              <a:rPr lang="en-GB" altLang="en-US"/>
              <a:pPr>
                <a:defRPr/>
              </a:pPr>
              <a:t>‹nr.›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989340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xmlns="" id="{4D280856-46AA-8240-8EE8-BA42F450E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87A06-733C-E64C-BC58-BF9EAF8AB995}" type="datetimeFigureOut">
              <a:rPr lang="en-GB" altLang="en-US"/>
              <a:pPr>
                <a:defRPr/>
              </a:pPr>
              <a:t>24/04/2020</a:t>
            </a:fld>
            <a:endParaRPr lang="en-GB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xmlns="" id="{368275BB-897C-754C-9F1C-395F26AFF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CF9C8E03-98C2-1B40-987C-26A17F3A8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295AD-9E20-CF47-8BEF-DA9CE8F1B75A}" type="slidenum">
              <a:rPr lang="en-GB" altLang="en-US"/>
              <a:pPr>
                <a:defRPr/>
              </a:pPr>
              <a:t>‹nr.›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41866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669184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xmlns="" id="{2660383D-0B5A-F34A-9CF3-15BDED2D4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D6AD6-E2B6-E848-8A68-2EB71931162E}" type="datetimeFigureOut">
              <a:rPr lang="en-GB" altLang="en-US"/>
              <a:pPr>
                <a:defRPr/>
              </a:pPr>
              <a:t>24/04/2020</a:t>
            </a:fld>
            <a:endParaRPr lang="en-GB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xmlns="" id="{E524FC42-4390-C643-A8BD-9CA44EC0A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xmlns="" id="{06C34523-DFCB-E84B-AAA5-C8C0C99FB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9947F-7070-7A48-A7E0-1C3F8D50CC27}" type="slidenum">
              <a:rPr lang="en-GB" altLang="en-US"/>
              <a:pPr>
                <a:defRPr/>
              </a:pPr>
              <a:t>‹nr.›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108494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24" y="273113"/>
            <a:ext cx="4010562" cy="116231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113" y="273123"/>
            <a:ext cx="6814779" cy="5854468"/>
          </a:xfrm>
        </p:spPr>
        <p:txBody>
          <a:bodyPr/>
          <a:lstStyle>
            <a:lvl1pPr>
              <a:defRPr sz="3800"/>
            </a:lvl1pPr>
            <a:lvl2pPr>
              <a:defRPr sz="34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24" y="1435436"/>
            <a:ext cx="4010562" cy="4692149"/>
          </a:xfrm>
        </p:spPr>
        <p:txBody>
          <a:bodyPr/>
          <a:lstStyle>
            <a:lvl1pPr marL="0" indent="0">
              <a:buNone/>
              <a:defRPr sz="1700"/>
            </a:lvl1pPr>
            <a:lvl2pPr marL="544168" indent="0">
              <a:buNone/>
              <a:defRPr sz="1500"/>
            </a:lvl2pPr>
            <a:lvl3pPr marL="1088336" indent="0">
              <a:buNone/>
              <a:defRPr sz="1200"/>
            </a:lvl3pPr>
            <a:lvl4pPr marL="1632502" indent="0">
              <a:buNone/>
              <a:defRPr sz="1100"/>
            </a:lvl4pPr>
            <a:lvl5pPr marL="2176673" indent="0">
              <a:buNone/>
              <a:defRPr sz="1100"/>
            </a:lvl5pPr>
            <a:lvl6pPr marL="2720843" indent="0">
              <a:buNone/>
              <a:defRPr sz="1100"/>
            </a:lvl6pPr>
            <a:lvl7pPr marL="3265007" indent="0">
              <a:buNone/>
              <a:defRPr sz="1100"/>
            </a:lvl7pPr>
            <a:lvl8pPr marL="3809174" indent="0">
              <a:buNone/>
              <a:defRPr sz="1100"/>
            </a:lvl8pPr>
            <a:lvl9pPr marL="4353341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36955E06-8BCF-9343-BA7D-680EBBAC3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4A3AC-22DF-7F48-B789-B659A457DFCD}" type="datetimeFigureOut">
              <a:rPr lang="en-GB" altLang="en-US"/>
              <a:pPr>
                <a:defRPr/>
              </a:pPr>
              <a:t>24/04/2020</a:t>
            </a:fld>
            <a:endParaRPr lang="en-GB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375BEAD0-A058-5642-A8FD-7E0230C45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36E402D7-7EBB-1541-B8C5-976F80040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20026-B37D-2347-ACE9-B8AE8DA32A95}" type="slidenum">
              <a:rPr lang="en-GB" altLang="en-US"/>
              <a:pPr>
                <a:defRPr/>
              </a:pPr>
              <a:t>‹nr.›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440432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406" y="4801712"/>
            <a:ext cx="7314248" cy="56686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406" y="612917"/>
            <a:ext cx="7314248" cy="4115753"/>
          </a:xfrm>
        </p:spPr>
        <p:txBody>
          <a:bodyPr rtlCol="0">
            <a:normAutofit/>
          </a:bodyPr>
          <a:lstStyle>
            <a:lvl1pPr marL="0" indent="0">
              <a:buNone/>
              <a:defRPr sz="3800"/>
            </a:lvl1pPr>
            <a:lvl2pPr marL="544168" indent="0">
              <a:buNone/>
              <a:defRPr sz="3400"/>
            </a:lvl2pPr>
            <a:lvl3pPr marL="1088336" indent="0">
              <a:buNone/>
              <a:defRPr sz="2900"/>
            </a:lvl3pPr>
            <a:lvl4pPr marL="1632502" indent="0">
              <a:buNone/>
              <a:defRPr sz="2400"/>
            </a:lvl4pPr>
            <a:lvl5pPr marL="2176673" indent="0">
              <a:buNone/>
              <a:defRPr sz="2400"/>
            </a:lvl5pPr>
            <a:lvl6pPr marL="2720843" indent="0">
              <a:buNone/>
              <a:defRPr sz="2400"/>
            </a:lvl6pPr>
            <a:lvl7pPr marL="3265007" indent="0">
              <a:buNone/>
              <a:defRPr sz="2400"/>
            </a:lvl7pPr>
            <a:lvl8pPr marL="3809174" indent="0">
              <a:buNone/>
              <a:defRPr sz="2400"/>
            </a:lvl8pPr>
            <a:lvl9pPr marL="4353341" indent="0">
              <a:buNone/>
              <a:defRPr sz="24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406" y="5368581"/>
            <a:ext cx="7314248" cy="805048"/>
          </a:xfrm>
        </p:spPr>
        <p:txBody>
          <a:bodyPr/>
          <a:lstStyle>
            <a:lvl1pPr marL="0" indent="0">
              <a:buNone/>
              <a:defRPr sz="1700"/>
            </a:lvl1pPr>
            <a:lvl2pPr marL="544168" indent="0">
              <a:buNone/>
              <a:defRPr sz="1500"/>
            </a:lvl2pPr>
            <a:lvl3pPr marL="1088336" indent="0">
              <a:buNone/>
              <a:defRPr sz="1200"/>
            </a:lvl3pPr>
            <a:lvl4pPr marL="1632502" indent="0">
              <a:buNone/>
              <a:defRPr sz="1100"/>
            </a:lvl4pPr>
            <a:lvl5pPr marL="2176673" indent="0">
              <a:buNone/>
              <a:defRPr sz="1100"/>
            </a:lvl5pPr>
            <a:lvl6pPr marL="2720843" indent="0">
              <a:buNone/>
              <a:defRPr sz="1100"/>
            </a:lvl6pPr>
            <a:lvl7pPr marL="3265007" indent="0">
              <a:buNone/>
              <a:defRPr sz="1100"/>
            </a:lvl7pPr>
            <a:lvl8pPr marL="3809174" indent="0">
              <a:buNone/>
              <a:defRPr sz="1100"/>
            </a:lvl8pPr>
            <a:lvl9pPr marL="4353341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17154F8E-55FE-814C-96ED-553C5B2B2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9CE66-A384-C946-8A46-A08DCF9F8DB3}" type="datetimeFigureOut">
              <a:rPr lang="en-GB" altLang="en-US"/>
              <a:pPr>
                <a:defRPr/>
              </a:pPr>
              <a:t>24/04/2020</a:t>
            </a:fld>
            <a:endParaRPr lang="en-GB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9FBA130E-C358-3942-9250-0788025BE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6F83624D-C218-744F-8AA6-D15BD92FA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99376-6D67-464A-9413-4B00344242E8}" type="slidenum">
              <a:rPr lang="en-GB" altLang="en-US"/>
              <a:pPr>
                <a:defRPr/>
              </a:pPr>
              <a:t>‹nr.›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798603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AFD78C6-4DF5-A74C-8144-D0A8906A2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9DD6B-91E6-C644-830F-9695C87277C4}" type="datetimeFigureOut">
              <a:rPr lang="en-GB" altLang="en-US"/>
              <a:pPr>
                <a:defRPr/>
              </a:pPr>
              <a:t>24/04/2020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4CA9537-78E8-5348-9D51-8F8DCF26A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0BB30E3-E49C-8644-B599-050EBE022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58F98-F164-3B46-B983-B5F135B4803A}" type="slidenum">
              <a:rPr lang="en-GB" altLang="en-US"/>
              <a:pPr>
                <a:defRPr/>
              </a:pPr>
              <a:t>‹nr.›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121157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8049" y="274711"/>
            <a:ext cx="2742843" cy="58528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21" y="274711"/>
            <a:ext cx="8025355" cy="58528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B42C781-324E-9949-B3FC-68D6E9A4F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6BBE1-7E81-7448-A695-230E0768C9B2}" type="datetimeFigureOut">
              <a:rPr lang="en-GB" altLang="en-US"/>
              <a:pPr>
                <a:defRPr/>
              </a:pPr>
              <a:t>24/04/2020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6A28CD0-431C-FB43-8914-4CDBD5293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CFEFBFB-E58C-3A44-BF55-034DAC87B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6685B-1C5B-6B40-A5D3-C47E41BA0682}" type="slidenum">
              <a:rPr lang="en-GB" altLang="en-US"/>
              <a:pPr>
                <a:defRPr/>
              </a:pPr>
              <a:t>‹nr.›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299378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802" y="1122623"/>
            <a:ext cx="9142810" cy="238815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802" y="3602872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4/24/2020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436592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4/24/2020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503284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742" y="1710134"/>
            <a:ext cx="10514231" cy="285339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742" y="4590526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4/24/2020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70657"/>
      </p:ext>
    </p:extLst>
  </p:cSld>
  <p:clrMapOvr>
    <a:masterClrMapping/>
  </p:clrMapOvr>
  <p:hf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4/24/2020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834628"/>
      </p:ext>
    </p:extLst>
  </p:cSld>
  <p:clrMapOvr>
    <a:masterClrMapping/>
  </p:clrMapOvr>
  <p:hf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365210"/>
            <a:ext cx="10514231" cy="132587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679" y="1681552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679" y="2505655"/>
            <a:ext cx="5157116" cy="3685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1397" y="1681552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1397" y="2505655"/>
            <a:ext cx="5182513" cy="3685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4/24/2020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422865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742" y="1710134"/>
            <a:ext cx="10514231" cy="285339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742" y="4590526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661226"/>
      </p:ext>
    </p:extLst>
  </p:cSld>
  <p:clrMapOvr>
    <a:masterClrMapping/>
  </p:clrMapOvr>
  <p:hf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4/24/2020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978984"/>
      </p:ext>
    </p:extLst>
  </p:cSld>
  <p:clrMapOvr>
    <a:masterClrMapping/>
  </p:clrMapOvr>
  <p:hf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4/24/2020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3130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2513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4/24/2020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409216"/>
      </p:ext>
    </p:extLst>
  </p:cSld>
  <p:clrMapOvr>
    <a:masterClrMapping/>
  </p:clrMapOvr>
  <p:hf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2513" y="987654"/>
            <a:ext cx="6171397" cy="4874754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4/24/2020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432653"/>
      </p:ext>
    </p:extLst>
  </p:cSld>
  <p:clrMapOvr>
    <a:masterClrMapping/>
  </p:clrMapOvr>
  <p:hf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4/24/2020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26312"/>
      </p:ext>
    </p:extLst>
  </p:cSld>
  <p:clrMapOvr>
    <a:masterClrMapping/>
  </p:clrMapOvr>
  <p:hf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091" y="365209"/>
            <a:ext cx="7733293" cy="581318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4/24/2020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6188"/>
      </p:ext>
    </p:extLst>
  </p:cSld>
  <p:clrMapOvr>
    <a:masterClrMapping/>
  </p:clrMapOvr>
  <p:hf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467740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789" y="4369812"/>
            <a:ext cx="2165068" cy="1719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789" y="1814933"/>
            <a:ext cx="2165068" cy="171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727" y="4371400"/>
            <a:ext cx="2162952" cy="171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727" y="1821285"/>
            <a:ext cx="2162952" cy="171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ubtitle 2"/>
          <p:cNvSpPr txBox="1">
            <a:spLocks/>
          </p:cNvSpPr>
          <p:nvPr userDrawn="1"/>
        </p:nvSpPr>
        <p:spPr>
          <a:xfrm>
            <a:off x="842324" y="389028"/>
            <a:ext cx="3350248" cy="231829"/>
          </a:xfrm>
          <a:prstGeom prst="rect">
            <a:avLst/>
          </a:prstGeom>
        </p:spPr>
        <p:txBody>
          <a:bodyPr lIns="108855" tIns="54428" rIns="108855" bIns="54428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lang="en-US" sz="1100" b="0" i="0" kern="1200" baseline="0" dirty="0">
                <a:solidFill>
                  <a:srgbClr val="005273"/>
                </a:solidFill>
                <a:effectLst/>
                <a:latin typeface="Vaud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en-GB" sz="900">
                <a:solidFill>
                  <a:srgbClr val="52626F"/>
                </a:solidFill>
              </a:rPr>
              <a:t>POWERPOINT PROPOSAL 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42620" y="621312"/>
            <a:ext cx="10272963" cy="450091"/>
          </a:xfrm>
          <a:prstGeom prst="rect">
            <a:avLst/>
          </a:prstGeom>
        </p:spPr>
        <p:txBody>
          <a:bodyPr anchor="b"/>
          <a:lstStyle>
            <a:lvl1pPr algn="l" defTabSz="10885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900" b="1" kern="1500" spc="0" baseline="0" dirty="0">
                <a:solidFill>
                  <a:srgbClr val="52626F"/>
                </a:solidFill>
                <a:latin typeface="Vaud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prstClr val="black">
                    <a:tint val="75000"/>
                  </a:prstClr>
                </a:solidFill>
              </a:rPr>
              <a:t>PAGE </a:t>
            </a:r>
            <a:fld id="{C0EF53DA-9BF6-4547-AA13-540521F0CB04}" type="slidenum">
              <a:rPr lang="en-US" altLang="en-US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870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155776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365210"/>
            <a:ext cx="10514231" cy="132587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679" y="1681552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679" y="2505655"/>
            <a:ext cx="5157116" cy="3685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1397" y="1681552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1397" y="2505655"/>
            <a:ext cx="5182513" cy="3685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644921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496043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033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2513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867376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2513" y="987654"/>
            <a:ext cx="6171397" cy="4874754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547831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091" y="365210"/>
            <a:ext cx="10514231" cy="1325870"/>
          </a:xfrm>
          <a:prstGeom prst="rect">
            <a:avLst/>
          </a:prstGeom>
        </p:spPr>
        <p:txBody>
          <a:bodyPr vert="horz" lIns="45720" tIns="22860" rIns="45720" bIns="2286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091" y="1826048"/>
            <a:ext cx="10514231" cy="4352346"/>
          </a:xfrm>
          <a:prstGeom prst="rect">
            <a:avLst/>
          </a:prstGeom>
        </p:spPr>
        <p:txBody>
          <a:bodyPr vert="horz" lIns="45720" tIns="22860" rIns="45720" bIns="2286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091" y="6357822"/>
            <a:ext cx="2742843" cy="365210"/>
          </a:xfrm>
          <a:prstGeom prst="rect">
            <a:avLst/>
          </a:prstGeom>
        </p:spPr>
        <p:txBody>
          <a:bodyPr vert="horz" lIns="45720" tIns="22860" rIns="45720" bIns="2286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4/24/2020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075" y="6357822"/>
            <a:ext cx="4114264" cy="365210"/>
          </a:xfrm>
          <a:prstGeom prst="rect">
            <a:avLst/>
          </a:prstGeom>
        </p:spPr>
        <p:txBody>
          <a:bodyPr vert="horz" lIns="45720" tIns="22860" rIns="45720" bIns="2286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9479" y="6357822"/>
            <a:ext cx="2742843" cy="365210"/>
          </a:xfrm>
          <a:prstGeom prst="rect">
            <a:avLst/>
          </a:prstGeom>
        </p:spPr>
        <p:txBody>
          <a:bodyPr vert="horz" lIns="45720" tIns="22860" rIns="45720" bIns="2286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683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81" r:id="rId12"/>
    <p:sldLayoutId id="2147483895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xmlns="" id="{D16C9E65-A4EF-A846-ACC4-75C851DB0E9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521" y="274701"/>
            <a:ext cx="10971372" cy="1143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42" tIns="54422" rIns="108842" bIns="5442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xmlns="" id="{26DBB0EE-EBDA-8340-99F5-D9B504A14DE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521" y="1600577"/>
            <a:ext cx="10971372" cy="4527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42" tIns="54422" rIns="108842" bIns="544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AF3C8FF-586A-AE4F-9672-D11503BBD1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521" y="6357830"/>
            <a:ext cx="2844430" cy="365210"/>
          </a:xfrm>
          <a:prstGeom prst="rect">
            <a:avLst/>
          </a:prstGeom>
        </p:spPr>
        <p:txBody>
          <a:bodyPr vert="horz" wrap="square" lIns="108842" tIns="54422" rIns="108842" bIns="54422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500" smtClean="0">
                <a:solidFill>
                  <a:srgbClr val="FFFFFF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 defTabSz="1088548">
              <a:defRPr/>
            </a:pPr>
            <a:fld id="{1495645D-CBE1-4D41-A74A-09CD3AC08855}" type="datetimeFigureOut">
              <a:rPr lang="en-GB" altLang="en-US" smtClean="0"/>
              <a:pPr defTabSz="1088548">
                <a:defRPr/>
              </a:pPr>
              <a:t>24/04/2020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6C44901-FAB2-5A47-9896-C8B5F11B75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058" y="6357830"/>
            <a:ext cx="3860297" cy="365210"/>
          </a:xfrm>
          <a:prstGeom prst="rect">
            <a:avLst/>
          </a:prstGeom>
        </p:spPr>
        <p:txBody>
          <a:bodyPr vert="horz" lIns="108842" tIns="54422" rIns="108842" bIns="54422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1088548"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182D89B-B078-1641-B373-7879C47AC9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6463" y="6357830"/>
            <a:ext cx="2844430" cy="365210"/>
          </a:xfrm>
          <a:prstGeom prst="rect">
            <a:avLst/>
          </a:prstGeom>
        </p:spPr>
        <p:txBody>
          <a:bodyPr vert="horz" wrap="square" lIns="108842" tIns="54422" rIns="108842" bIns="54422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500" smtClean="0">
                <a:solidFill>
                  <a:srgbClr val="FFFFFF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 defTabSz="1088548">
              <a:defRPr/>
            </a:pPr>
            <a:fld id="{CE49706A-69A5-FB40-BD9F-123987197AE4}" type="slidenum">
              <a:rPr lang="en-GB" altLang="en-US" smtClean="0"/>
              <a:pPr defTabSz="1088548">
                <a:defRPr/>
              </a:pPr>
              <a:t>‹nr.›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664324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  <p:sldLayoutId id="214748390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3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544168" algn="ctr" rtl="0" fontAlgn="base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</a:defRPr>
      </a:lvl6pPr>
      <a:lvl7pPr marL="1088336" algn="ctr" rtl="0" fontAlgn="base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</a:defRPr>
      </a:lvl7pPr>
      <a:lvl8pPr marL="1632502" algn="ctr" rtl="0" fontAlgn="base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</a:defRPr>
      </a:lvl8pPr>
      <a:lvl9pPr marL="2176673" algn="ctr" rtl="0" fontAlgn="base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</a:defRPr>
      </a:lvl9pPr>
    </p:titleStyle>
    <p:bodyStyle>
      <a:lvl1pPr marL="406288" indent="-406288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8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882489" indent="-338257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4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358695" indent="-270229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902926" indent="-270229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447160" indent="-270229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992922" indent="-272086" algn="l" defTabSz="108833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089" indent="-272086" algn="l" defTabSz="108833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259" indent="-272086" algn="l" defTabSz="108833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5429" indent="-272086" algn="l" defTabSz="108833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4168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336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502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76673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20843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007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174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53341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091" y="365210"/>
            <a:ext cx="10514231" cy="1325870"/>
          </a:xfrm>
          <a:prstGeom prst="rect">
            <a:avLst/>
          </a:prstGeom>
        </p:spPr>
        <p:txBody>
          <a:bodyPr vert="horz" lIns="45720" tIns="22860" rIns="45720" bIns="2286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091" y="1826048"/>
            <a:ext cx="10514231" cy="4352346"/>
          </a:xfrm>
          <a:prstGeom prst="rect">
            <a:avLst/>
          </a:prstGeom>
        </p:spPr>
        <p:txBody>
          <a:bodyPr vert="horz" lIns="45720" tIns="22860" rIns="45720" bIns="2286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091" y="6357822"/>
            <a:ext cx="2742843" cy="365210"/>
          </a:xfrm>
          <a:prstGeom prst="rect">
            <a:avLst/>
          </a:prstGeom>
        </p:spPr>
        <p:txBody>
          <a:bodyPr vert="horz" lIns="45720" tIns="22860" rIns="45720" bIns="2286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4/24/2020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075" y="6357822"/>
            <a:ext cx="4114264" cy="365210"/>
          </a:xfrm>
          <a:prstGeom prst="rect">
            <a:avLst/>
          </a:prstGeom>
        </p:spPr>
        <p:txBody>
          <a:bodyPr vert="horz" lIns="45720" tIns="22860" rIns="45720" bIns="2286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9479" y="6357822"/>
            <a:ext cx="2742843" cy="365210"/>
          </a:xfrm>
          <a:prstGeom prst="rect">
            <a:avLst/>
          </a:prstGeom>
        </p:spPr>
        <p:txBody>
          <a:bodyPr vert="horz" lIns="45720" tIns="22860" rIns="45720" bIns="2286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445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0" r:id="rId1"/>
    <p:sldLayoutId id="2147483911" r:id="rId2"/>
    <p:sldLayoutId id="2147483912" r:id="rId3"/>
    <p:sldLayoutId id="2147483913" r:id="rId4"/>
    <p:sldLayoutId id="2147483914" r:id="rId5"/>
    <p:sldLayoutId id="2147483915" r:id="rId6"/>
    <p:sldLayoutId id="2147483916" r:id="rId7"/>
    <p:sldLayoutId id="2147483917" r:id="rId8"/>
    <p:sldLayoutId id="2147483918" r:id="rId9"/>
    <p:sldLayoutId id="2147483919" r:id="rId10"/>
    <p:sldLayoutId id="2147483920" r:id="rId11"/>
    <p:sldLayoutId id="2147483921" r:id="rId12"/>
    <p:sldLayoutId id="2147483922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20.svg"/><Relationship Id="rId5" Type="http://schemas.openxmlformats.org/officeDocument/2006/relationships/diagramColors" Target="../diagrams/colors1.xml"/><Relationship Id="rId10" Type="http://schemas.openxmlformats.org/officeDocument/2006/relationships/image" Target="../media/image10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7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10" Type="http://schemas.openxmlformats.org/officeDocument/2006/relationships/image" Target="../media/image12.pn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13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13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95A0D399-3695-D940-AD95-07DBD70F48EB}"/>
              </a:ext>
            </a:extLst>
          </p:cNvPr>
          <p:cNvSpPr/>
          <p:nvPr/>
        </p:nvSpPr>
        <p:spPr>
          <a:xfrm>
            <a:off x="0" y="1514827"/>
            <a:ext cx="12190413" cy="42636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53" tIns="54426" rIns="108853" bIns="54426" anchor="ctr"/>
          <a:lstStyle/>
          <a:p>
            <a:pPr algn="ctr" defTabSz="1088524"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79FAD809-2D9D-B543-B670-2A2CC5A5E9DC}"/>
              </a:ext>
            </a:extLst>
          </p:cNvPr>
          <p:cNvSpPr txBox="1"/>
          <p:nvPr/>
        </p:nvSpPr>
        <p:spPr>
          <a:xfrm>
            <a:off x="355561" y="2634342"/>
            <a:ext cx="7415827" cy="1390266"/>
          </a:xfrm>
          <a:prstGeom prst="rect">
            <a:avLst/>
          </a:prstGeom>
          <a:solidFill>
            <a:schemeClr val="bg1"/>
          </a:solidFill>
        </p:spPr>
        <p:txBody>
          <a:bodyPr wrap="square" lIns="108853" tIns="54426" rIns="108853" bIns="54426" anchor="ctr">
            <a:spAutoFit/>
          </a:bodyPr>
          <a:lstStyle/>
          <a:p>
            <a:pPr defTabSz="1088524" fontAlgn="base">
              <a:lnSpc>
                <a:spcPct val="130000"/>
              </a:lnSpc>
              <a:spcBef>
                <a:spcPct val="0"/>
              </a:spcBef>
              <a:defRPr/>
            </a:pPr>
            <a:r>
              <a:rPr lang="en-GB" sz="34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Work package </a:t>
            </a:r>
            <a:r>
              <a:rPr lang="en-GB" sz="3400" b="1" dirty="0" smtClean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6</a:t>
            </a:r>
            <a:endParaRPr lang="en-GB" sz="3400" b="1" dirty="0">
              <a:solidFill>
                <a:prstClr val="white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defTabSz="1088524" fontAlgn="base">
              <a:lnSpc>
                <a:spcPct val="130000"/>
              </a:lnSpc>
              <a:spcBef>
                <a:spcPct val="0"/>
              </a:spcBef>
              <a:defRPr/>
            </a:pPr>
            <a:r>
              <a:rPr lang="en-GB" sz="3000" b="1" dirty="0" smtClean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JRA1</a:t>
            </a:r>
            <a:r>
              <a:rPr lang="en-GB" sz="30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: </a:t>
            </a:r>
            <a:r>
              <a:rPr lang="en-GB" sz="3000" b="1" dirty="0" smtClean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Optimisation of  Access</a:t>
            </a:r>
            <a:endParaRPr lang="en-GB" sz="3000" b="1" dirty="0">
              <a:solidFill>
                <a:prstClr val="white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4343" name="Text Box 4">
            <a:extLst>
              <a:ext uri="{FF2B5EF4-FFF2-40B4-BE49-F238E27FC236}">
                <a16:creationId xmlns:a16="http://schemas.microsoft.com/office/drawing/2014/main" xmlns="" id="{E7DC0975-4C82-EB4A-88E7-928079DCC3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592" y="4947302"/>
            <a:ext cx="7377797" cy="448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8840" tIns="54420" rIns="108840" bIns="5442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defTabSz="1088524"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GB" altLang="en-US" sz="2200" dirty="0" err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Wouter</a:t>
            </a:r>
            <a:r>
              <a:rPr lang="en-GB" altLang="en-US" sz="2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2200" dirty="0" err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Addink</a:t>
            </a:r>
            <a:r>
              <a:rPr lang="en-GB" altLang="en-US" sz="2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Naturalis</a:t>
            </a:r>
            <a:endParaRPr lang="en-GB" altLang="en-US" sz="22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1388" y="1917868"/>
            <a:ext cx="4266645" cy="365844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9F6A28D5-51A4-447A-8135-159B329FEA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58" y="5985367"/>
            <a:ext cx="1830798" cy="64403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6E60FB9-6398-41BE-90CB-1BAAB42BE866}"/>
              </a:ext>
            </a:extLst>
          </p:cNvPr>
          <p:cNvSpPr txBox="1"/>
          <p:nvPr/>
        </p:nvSpPr>
        <p:spPr>
          <a:xfrm>
            <a:off x="8596781" y="6093699"/>
            <a:ext cx="3550277" cy="468411"/>
          </a:xfrm>
          <a:prstGeom prst="rect">
            <a:avLst/>
          </a:prstGeom>
          <a:noFill/>
        </p:spPr>
        <p:txBody>
          <a:bodyPr wrap="square" lIns="108853" tIns="54426" rIns="108853" bIns="54426" rtlCol="0">
            <a:spAutoFit/>
          </a:bodyPr>
          <a:lstStyle/>
          <a:p>
            <a:pPr algn="r" defTabSz="1088524" fontAlgn="base">
              <a:lnSpc>
                <a:spcPct val="130000"/>
              </a:lnSpc>
              <a:spcBef>
                <a:spcPct val="0"/>
              </a:spcBef>
              <a:defRPr/>
            </a:pPr>
            <a:r>
              <a:rPr lang="en-GB" sz="20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www.synthesys.info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26" b="38081"/>
          <a:stretch/>
        </p:blipFill>
        <p:spPr>
          <a:xfrm>
            <a:off x="3658448" y="247568"/>
            <a:ext cx="4873516" cy="103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89081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95A0D399-3695-D940-AD95-07DBD70F48EB}"/>
              </a:ext>
            </a:extLst>
          </p:cNvPr>
          <p:cNvSpPr/>
          <p:nvPr/>
        </p:nvSpPr>
        <p:spPr>
          <a:xfrm>
            <a:off x="0" y="1514827"/>
            <a:ext cx="12190413" cy="42636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53" tIns="54426" rIns="108853" bIns="54426" anchor="ctr"/>
          <a:lstStyle/>
          <a:p>
            <a:pPr algn="ctr" defTabSz="1088524"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79FAD809-2D9D-B543-B670-2A2CC5A5E9DC}"/>
              </a:ext>
            </a:extLst>
          </p:cNvPr>
          <p:cNvSpPr txBox="1"/>
          <p:nvPr/>
        </p:nvSpPr>
        <p:spPr>
          <a:xfrm>
            <a:off x="1853963" y="2961902"/>
            <a:ext cx="3530133" cy="790101"/>
          </a:xfrm>
          <a:prstGeom prst="rect">
            <a:avLst/>
          </a:prstGeom>
          <a:solidFill>
            <a:schemeClr val="bg1"/>
          </a:solidFill>
        </p:spPr>
        <p:txBody>
          <a:bodyPr wrap="square" lIns="108853" tIns="54426" rIns="108853" bIns="54426" anchor="ctr">
            <a:spAutoFit/>
          </a:bodyPr>
          <a:lstStyle/>
          <a:p>
            <a:pPr defTabSz="1088524" fontAlgn="base">
              <a:lnSpc>
                <a:spcPct val="130000"/>
              </a:lnSpc>
              <a:spcBef>
                <a:spcPct val="0"/>
              </a:spcBef>
              <a:defRPr/>
            </a:pPr>
            <a:r>
              <a:rPr lang="en-GB" sz="34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Any questions?</a:t>
            </a:r>
            <a:endParaRPr lang="en-GB" sz="3000" b="1" dirty="0">
              <a:solidFill>
                <a:prstClr val="white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1388" y="1917868"/>
            <a:ext cx="4266645" cy="36584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26" b="38081"/>
          <a:stretch/>
        </p:blipFill>
        <p:spPr>
          <a:xfrm>
            <a:off x="3658448" y="247568"/>
            <a:ext cx="4873516" cy="10342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B6E60FB9-6398-41BE-90CB-1BAAB42BE866}"/>
              </a:ext>
            </a:extLst>
          </p:cNvPr>
          <p:cNvSpPr txBox="1"/>
          <p:nvPr/>
        </p:nvSpPr>
        <p:spPr>
          <a:xfrm>
            <a:off x="8596781" y="6093699"/>
            <a:ext cx="3550277" cy="468411"/>
          </a:xfrm>
          <a:prstGeom prst="rect">
            <a:avLst/>
          </a:prstGeom>
          <a:noFill/>
        </p:spPr>
        <p:txBody>
          <a:bodyPr wrap="square" lIns="108853" tIns="54426" rIns="108853" bIns="54426" rtlCol="0">
            <a:spAutoFit/>
          </a:bodyPr>
          <a:lstStyle/>
          <a:p>
            <a:pPr algn="r" defTabSz="1088524" fontAlgn="base">
              <a:lnSpc>
                <a:spcPct val="130000"/>
              </a:lnSpc>
              <a:spcBef>
                <a:spcPct val="0"/>
              </a:spcBef>
              <a:defRPr/>
            </a:pPr>
            <a:r>
              <a:rPr lang="en-GB" sz="20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www.synthesys.info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9F6A28D5-51A4-447A-8135-159B329FEA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58" y="5985367"/>
            <a:ext cx="1830798" cy="644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153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rgbClr val="C4D4E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2675368"/>
              </p:ext>
            </p:extLst>
          </p:nvPr>
        </p:nvGraphicFramePr>
        <p:xfrm>
          <a:off x="433770" y="1774782"/>
          <a:ext cx="11322873" cy="44097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6" y="312254"/>
            <a:ext cx="5199692" cy="1579049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681603" y="309441"/>
            <a:ext cx="6062554" cy="1325870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F6F8F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 of WP aims + objectives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5490115" y="4568789"/>
            <a:ext cx="877509" cy="877509"/>
            <a:chOff x="6714788" y="4647329"/>
            <a:chExt cx="1224792" cy="1224792"/>
          </a:xfrm>
          <a:solidFill>
            <a:srgbClr val="92D050"/>
          </a:solidFill>
        </p:grpSpPr>
        <p:sp>
          <p:nvSpPr>
            <p:cNvPr id="12" name="Rectangle: Rounded Corners 11"/>
            <p:cNvSpPr/>
            <p:nvPr/>
          </p:nvSpPr>
          <p:spPr>
            <a:xfrm>
              <a:off x="6714788" y="4647329"/>
              <a:ext cx="1224792" cy="1224792"/>
            </a:xfrm>
            <a:prstGeom prst="roundRect">
              <a:avLst/>
            </a:prstGeom>
            <a:grpFill/>
            <a:ln w="57150">
              <a:solidFill>
                <a:schemeClr val="bg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8" cstate="email">
              <a:duotone>
                <a:prstClr val="black"/>
                <a:srgbClr val="8FC3E3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07362" y="4839903"/>
              <a:ext cx="839643" cy="839643"/>
            </a:xfrm>
            <a:prstGeom prst="rect">
              <a:avLst/>
            </a:prstGeom>
            <a:grpFill/>
          </p:spPr>
        </p:pic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5828" y="4672245"/>
            <a:ext cx="670595" cy="670595"/>
          </a:xfrm>
          <a:prstGeom prst="rect">
            <a:avLst/>
          </a:prstGeom>
        </p:spPr>
      </p:pic>
      <p:sp>
        <p:nvSpPr>
          <p:cNvPr id="15" name="Arrow: Chevron 1"/>
          <p:cNvSpPr/>
          <p:nvPr/>
        </p:nvSpPr>
        <p:spPr>
          <a:xfrm>
            <a:off x="4724394" y="4737243"/>
            <a:ext cx="360948" cy="336884"/>
          </a:xfrm>
          <a:prstGeom prst="chevr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6" name="Arrow: Chevron 14"/>
          <p:cNvSpPr/>
          <p:nvPr/>
        </p:nvSpPr>
        <p:spPr>
          <a:xfrm rot="10800000">
            <a:off x="4973854" y="5007543"/>
            <a:ext cx="360948" cy="336884"/>
          </a:xfrm>
          <a:prstGeom prst="chevr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7" name="Graphic 17" descr="Bank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376963" y="4247976"/>
            <a:ext cx="555852" cy="555852"/>
          </a:xfrm>
          <a:prstGeom prst="rect">
            <a:avLst/>
          </a:prstGeom>
        </p:spPr>
      </p:pic>
      <p:pic>
        <p:nvPicPr>
          <p:cNvPr id="18" name="Graphic 18" descr="Bank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120290" y="4738830"/>
            <a:ext cx="555852" cy="555852"/>
          </a:xfrm>
          <a:prstGeom prst="rect">
            <a:avLst/>
          </a:prstGeom>
        </p:spPr>
      </p:pic>
      <p:pic>
        <p:nvPicPr>
          <p:cNvPr id="19" name="Graphic 19" descr="Bank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376963" y="5264321"/>
            <a:ext cx="555852" cy="555852"/>
          </a:xfrm>
          <a:prstGeom prst="rect">
            <a:avLst/>
          </a:prstGeom>
        </p:spPr>
      </p:pic>
      <p:sp>
        <p:nvSpPr>
          <p:cNvPr id="20" name="Arrow: Chevron 20"/>
          <p:cNvSpPr/>
          <p:nvPr/>
        </p:nvSpPr>
        <p:spPr>
          <a:xfrm>
            <a:off x="6553194" y="4672245"/>
            <a:ext cx="360948" cy="336884"/>
          </a:xfrm>
          <a:prstGeom prst="chevr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1" name="Arrow: Chevron 21"/>
          <p:cNvSpPr/>
          <p:nvPr/>
        </p:nvSpPr>
        <p:spPr>
          <a:xfrm rot="10800000">
            <a:off x="6699491" y="5025593"/>
            <a:ext cx="360948" cy="336884"/>
          </a:xfrm>
          <a:prstGeom prst="chevr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910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364501"/>
            <a:ext cx="12190413" cy="5453372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603" y="309441"/>
            <a:ext cx="6062554" cy="1325870"/>
          </a:xfrm>
        </p:spPr>
        <p:txBody>
          <a:bodyPr>
            <a:normAutofit/>
          </a:bodyPr>
          <a:lstStyle/>
          <a:p>
            <a:pPr algn="r"/>
            <a:r>
              <a:rPr lang="en-US" sz="2800" dirty="0" smtClean="0">
                <a:solidFill>
                  <a:srgbClr val="F6F8F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 on</a:t>
            </a:r>
            <a:r>
              <a:rPr lang="en-US" sz="2800" dirty="0" smtClean="0">
                <a:solidFill>
                  <a:srgbClr val="F6F8F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solidFill>
                  <a:srgbClr val="F6F8F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 </a:t>
            </a:r>
            <a:r>
              <a:rPr lang="en-US" sz="2800" dirty="0" smtClean="0">
                <a:solidFill>
                  <a:srgbClr val="F6F8F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tasks</a:t>
            </a:r>
            <a:endParaRPr lang="en-US" sz="2800" dirty="0">
              <a:solidFill>
                <a:srgbClr val="F6F8F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Content Placeholder 2" descr="Horizontal bullet list showing 3 groups arranged adjacent to one another and bullet points are present under each group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3528717"/>
              </p:ext>
            </p:extLst>
          </p:nvPr>
        </p:nvGraphicFramePr>
        <p:xfrm>
          <a:off x="416606" y="1742117"/>
          <a:ext cx="11430951" cy="45730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6" y="312254"/>
            <a:ext cx="5199692" cy="1579049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5787180" y="5884442"/>
            <a:ext cx="877509" cy="877509"/>
            <a:chOff x="6714788" y="4647329"/>
            <a:chExt cx="1224792" cy="1224792"/>
          </a:xfrm>
          <a:solidFill>
            <a:srgbClr val="92D050"/>
          </a:solidFill>
        </p:grpSpPr>
        <p:sp>
          <p:nvSpPr>
            <p:cNvPr id="12" name="Rectangle: Rounded Corners 11"/>
            <p:cNvSpPr/>
            <p:nvPr/>
          </p:nvSpPr>
          <p:spPr>
            <a:xfrm>
              <a:off x="6714788" y="4647329"/>
              <a:ext cx="1224792" cy="1224792"/>
            </a:xfrm>
            <a:prstGeom prst="roundRect">
              <a:avLst/>
            </a:prstGeom>
            <a:grpFill/>
            <a:ln w="57150">
              <a:solidFill>
                <a:schemeClr val="bg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8" cstate="email">
              <a:duotone>
                <a:prstClr val="black"/>
                <a:srgbClr val="8FC3E3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07362" y="4839903"/>
              <a:ext cx="839643" cy="839643"/>
            </a:xfrm>
            <a:prstGeom prst="rect">
              <a:avLst/>
            </a:prstGeom>
            <a:grpFill/>
          </p:spPr>
        </p:pic>
      </p:grpSp>
      <p:sp>
        <p:nvSpPr>
          <p:cNvPr id="15" name="Rectangle: Rounded Corners 11"/>
          <p:cNvSpPr/>
          <p:nvPr/>
        </p:nvSpPr>
        <p:spPr>
          <a:xfrm>
            <a:off x="1673993" y="5822477"/>
            <a:ext cx="877509" cy="877509"/>
          </a:xfrm>
          <a:prstGeom prst="roundRect">
            <a:avLst/>
          </a:prstGeom>
          <a:solidFill>
            <a:srgbClr val="FFC000"/>
          </a:solidFill>
          <a:ln w="57150">
            <a:solidFill>
              <a:schemeClr val="bg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: Rounded Corners 11"/>
          <p:cNvSpPr/>
          <p:nvPr/>
        </p:nvSpPr>
        <p:spPr>
          <a:xfrm>
            <a:off x="9646919" y="5826481"/>
            <a:ext cx="877509" cy="877509"/>
          </a:xfrm>
          <a:prstGeom prst="roundRect">
            <a:avLst/>
          </a:prstGeom>
          <a:solidFill>
            <a:srgbClr val="00B0F0"/>
          </a:solidFill>
          <a:ln w="57150">
            <a:solidFill>
              <a:schemeClr val="bg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84" name="Picture 12" descr="Image result for design toolbox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998" y="5895472"/>
            <a:ext cx="728507" cy="728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Image result for passer design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4888" y="5964451"/>
            <a:ext cx="601567" cy="601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8326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F6F8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603" y="309441"/>
            <a:ext cx="6062554" cy="1325870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Work Package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6 Deliverables (1)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Content Placeholder 2" descr="Horizontal bullet list showing 3 groups arranged adjacent to one another and bullet points are present under each group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3014942"/>
              </p:ext>
            </p:extLst>
          </p:nvPr>
        </p:nvGraphicFramePr>
        <p:xfrm>
          <a:off x="416605" y="1742117"/>
          <a:ext cx="11327552" cy="45730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C432043A-F60E-4173-A582-BF99DE1D4853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5" y="403825"/>
            <a:ext cx="4705809" cy="832232"/>
          </a:xfrm>
          <a:prstGeom prst="rect">
            <a:avLst/>
          </a:prstGeom>
        </p:spPr>
      </p:pic>
      <p:pic>
        <p:nvPicPr>
          <p:cNvPr id="6146" name="Picture 2" descr="Image result for report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480" y="4948989"/>
            <a:ext cx="1798304" cy="1798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Image result for report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2414" y="4948989"/>
            <a:ext cx="1798304" cy="1798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Image result for online tool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8145" y="5171949"/>
            <a:ext cx="1352383" cy="1352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3848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F6F8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603" y="309441"/>
            <a:ext cx="6062554" cy="1325870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Work Package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6 Deliverables (2)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Content Placeholder 2" descr="Horizontal bullet list showing 3 groups arranged adjacent to one another and bullet points are present under each group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3630237"/>
              </p:ext>
            </p:extLst>
          </p:nvPr>
        </p:nvGraphicFramePr>
        <p:xfrm>
          <a:off x="416605" y="1742117"/>
          <a:ext cx="11327552" cy="45730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C432043A-F60E-4173-A582-BF99DE1D4853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5" y="403825"/>
            <a:ext cx="4705809" cy="832232"/>
          </a:xfrm>
          <a:prstGeom prst="rect">
            <a:avLst/>
          </a:prstGeom>
        </p:spPr>
      </p:pic>
      <p:pic>
        <p:nvPicPr>
          <p:cNvPr id="10" name="Picture 4" descr="Image result for online tool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7126" y="5276223"/>
            <a:ext cx="1352383" cy="1352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Image result for report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2414" y="5037220"/>
            <a:ext cx="1798304" cy="1798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Image result for report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4985" y="4989094"/>
            <a:ext cx="1798304" cy="1798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8818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 bwMode="auto">
          <a:xfrm>
            <a:off x="8251810" y="1832399"/>
            <a:ext cx="3646904" cy="107924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lang="en-US" sz="1100" b="0" i="0" kern="1200" baseline="0" dirty="0">
                <a:solidFill>
                  <a:srgbClr val="005273"/>
                </a:solidFill>
                <a:effectLst/>
                <a:latin typeface="Vaud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defRPr/>
            </a:pPr>
            <a:r>
              <a:rPr lang="en-GB" sz="2400" dirty="0" err="1" smtClean="0">
                <a:solidFill>
                  <a:schemeClr val="accent3"/>
                </a:solidFill>
              </a:rPr>
              <a:t>ELViS</a:t>
            </a:r>
            <a:r>
              <a:rPr lang="en-GB" sz="2400" dirty="0" smtClean="0">
                <a:solidFill>
                  <a:schemeClr val="accent3"/>
                </a:solidFill>
              </a:rPr>
              <a:t> Integration Specification </a:t>
            </a:r>
            <a:br>
              <a:rPr lang="en-GB" sz="2400" dirty="0" smtClean="0">
                <a:solidFill>
                  <a:schemeClr val="accent3"/>
                </a:solidFill>
              </a:rPr>
            </a:br>
            <a:r>
              <a:rPr lang="en-GB" sz="1600" dirty="0" smtClean="0">
                <a:solidFill>
                  <a:schemeClr val="accent3"/>
                </a:solidFill>
              </a:rPr>
              <a:t>distributed to CMS and loan administration providers</a:t>
            </a:r>
            <a:endParaRPr lang="en-GB" sz="1600" dirty="0">
              <a:solidFill>
                <a:schemeClr val="accent3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720"/>
          <a:stretch/>
        </p:blipFill>
        <p:spPr>
          <a:xfrm>
            <a:off x="416606" y="312254"/>
            <a:ext cx="5199692" cy="109396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39047" y="720769"/>
            <a:ext cx="5859667" cy="450954"/>
          </a:xfrm>
        </p:spPr>
        <p:txBody>
          <a:bodyPr/>
          <a:lstStyle/>
          <a:p>
            <a:pPr>
              <a:defRPr/>
            </a:pPr>
            <a:r>
              <a:rPr lang="da-DK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Dissemination Plans</a:t>
            </a:r>
            <a:endParaRPr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840" y="1891303"/>
            <a:ext cx="2155351" cy="191214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459" y="4445677"/>
            <a:ext cx="2155351" cy="1912144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7522" y="1843515"/>
            <a:ext cx="2155351" cy="1912144"/>
          </a:xfrm>
          <a:prstGeom prst="rect">
            <a:avLst/>
          </a:prstGeom>
        </p:spPr>
      </p:pic>
      <p:sp>
        <p:nvSpPr>
          <p:cNvPr id="30" name="Subtitle 2"/>
          <p:cNvSpPr txBox="1">
            <a:spLocks/>
          </p:cNvSpPr>
          <p:nvPr/>
        </p:nvSpPr>
        <p:spPr bwMode="auto">
          <a:xfrm>
            <a:off x="3092975" y="1919731"/>
            <a:ext cx="2643062" cy="41214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lang="en-US" sz="1100" b="0" i="0" kern="1200" baseline="0" dirty="0">
                <a:solidFill>
                  <a:srgbClr val="005273"/>
                </a:solidFill>
                <a:effectLst/>
                <a:latin typeface="Vaud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defRPr/>
            </a:pPr>
            <a:r>
              <a:rPr lang="en-GB" sz="2400" dirty="0" err="1" smtClean="0">
                <a:solidFill>
                  <a:srgbClr val="1C364A"/>
                </a:solidFill>
              </a:rPr>
              <a:t>ELViS</a:t>
            </a:r>
            <a:r>
              <a:rPr lang="en-GB" sz="2400" dirty="0" smtClean="0">
                <a:solidFill>
                  <a:srgbClr val="1C364A"/>
                </a:solidFill>
              </a:rPr>
              <a:t> unified access service </a:t>
            </a:r>
            <a:r>
              <a:rPr lang="en-GB" sz="1800" dirty="0" smtClean="0">
                <a:solidFill>
                  <a:srgbClr val="1C364A"/>
                </a:solidFill>
              </a:rPr>
              <a:t>online </a:t>
            </a:r>
            <a:r>
              <a:rPr lang="en-GB" sz="1800" dirty="0" smtClean="0">
                <a:solidFill>
                  <a:schemeClr val="accent3"/>
                </a:solidFill>
              </a:rPr>
              <a:t>&amp; registered in service </a:t>
            </a:r>
            <a:r>
              <a:rPr lang="en-GB" sz="1800" dirty="0" err="1" smtClean="0">
                <a:solidFill>
                  <a:schemeClr val="accent3"/>
                </a:solidFill>
              </a:rPr>
              <a:t>catalogs</a:t>
            </a:r>
            <a:endParaRPr lang="en-GB" sz="1800" dirty="0">
              <a:solidFill>
                <a:schemeClr val="accent3"/>
              </a:solidFill>
            </a:endParaRPr>
          </a:p>
        </p:txBody>
      </p:sp>
      <p:sp>
        <p:nvSpPr>
          <p:cNvPr id="34" name="Subtitle 2"/>
          <p:cNvSpPr txBox="1">
            <a:spLocks/>
          </p:cNvSpPr>
          <p:nvPr/>
        </p:nvSpPr>
        <p:spPr bwMode="auto">
          <a:xfrm>
            <a:off x="3092975" y="4445677"/>
            <a:ext cx="2643062" cy="41214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lang="en-US" sz="1100" b="0" i="0" kern="1200" baseline="0" dirty="0">
                <a:solidFill>
                  <a:srgbClr val="005273"/>
                </a:solidFill>
                <a:effectLst/>
                <a:latin typeface="Vaud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defRPr/>
            </a:pPr>
            <a:r>
              <a:rPr lang="en-US" sz="2400" dirty="0">
                <a:solidFill>
                  <a:schemeClr val="accent3"/>
                </a:solidFill>
              </a:rPr>
              <a:t>Results of </a:t>
            </a:r>
            <a:r>
              <a:rPr lang="en-US" sz="2400" dirty="0" smtClean="0">
                <a:solidFill>
                  <a:schemeClr val="accent3"/>
                </a:solidFill>
              </a:rPr>
              <a:t>pilot integrations</a:t>
            </a:r>
          </a:p>
          <a:p>
            <a:pPr fontAlgn="auto">
              <a:defRPr/>
            </a:pPr>
            <a:r>
              <a:rPr lang="nl-NL" sz="1800" dirty="0" err="1" smtClean="0">
                <a:solidFill>
                  <a:schemeClr val="accent3"/>
                </a:solidFill>
              </a:rPr>
              <a:t>publication</a:t>
            </a:r>
            <a:endParaRPr lang="en-US" sz="1800" dirty="0">
              <a:solidFill>
                <a:schemeClr val="accent3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80" y="1891303"/>
            <a:ext cx="2154263" cy="1912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4267" y="1776880"/>
            <a:ext cx="2547543" cy="2269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Subtitle 2"/>
          <p:cNvSpPr txBox="1">
            <a:spLocks/>
          </p:cNvSpPr>
          <p:nvPr/>
        </p:nvSpPr>
        <p:spPr bwMode="auto">
          <a:xfrm>
            <a:off x="8404210" y="4445677"/>
            <a:ext cx="3646904" cy="107924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lang="en-US" sz="1100" b="0" i="0" kern="1200" baseline="0" dirty="0">
                <a:solidFill>
                  <a:srgbClr val="005273"/>
                </a:solidFill>
                <a:effectLst/>
                <a:latin typeface="Vaud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defRPr/>
            </a:pPr>
            <a:r>
              <a:rPr lang="en-GB" sz="2400" dirty="0" smtClean="0">
                <a:solidFill>
                  <a:srgbClr val="1C364A"/>
                </a:solidFill>
              </a:rPr>
              <a:t>Presentations in partner networks and international meetings,</a:t>
            </a:r>
          </a:p>
          <a:p>
            <a:pPr fontAlgn="auto">
              <a:defRPr/>
            </a:pPr>
            <a:r>
              <a:rPr lang="en-GB" sz="2400" dirty="0">
                <a:solidFill>
                  <a:srgbClr val="1C364A"/>
                </a:solidFill>
              </a:rPr>
              <a:t>s</a:t>
            </a:r>
            <a:r>
              <a:rPr lang="en-GB" sz="2400" dirty="0" smtClean="0">
                <a:solidFill>
                  <a:srgbClr val="1C364A"/>
                </a:solidFill>
              </a:rPr>
              <a:t>ocial media</a:t>
            </a:r>
            <a:endParaRPr lang="en-GB" sz="1600" dirty="0">
              <a:solidFill>
                <a:srgbClr val="1C364A"/>
              </a:solidFill>
            </a:endParaRPr>
          </a:p>
        </p:txBody>
      </p:sp>
      <p:pic>
        <p:nvPicPr>
          <p:cNvPr id="42" name="Picture 2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180" y="4445677"/>
            <a:ext cx="2155351" cy="1912144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647" y="4445677"/>
            <a:ext cx="2179817" cy="1912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6" descr="8 Tips on Giving a Presentation Like a Pr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2" name="Picture 8" descr="Image result for presentations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095206" y="4421873"/>
            <a:ext cx="2156604" cy="1935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092" y="2207612"/>
            <a:ext cx="1279525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2881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hoek 21"/>
          <p:cNvSpPr/>
          <p:nvPr/>
        </p:nvSpPr>
        <p:spPr>
          <a:xfrm>
            <a:off x="1917031" y="1970455"/>
            <a:ext cx="7775107" cy="4387970"/>
          </a:xfrm>
          <a:prstGeom prst="rect">
            <a:avLst/>
          </a:prstGeom>
          <a:gradFill flip="none" rotWithShape="1">
            <a:gsLst>
              <a:gs pos="0">
                <a:srgbClr val="FF0000">
                  <a:lumMod val="100000"/>
                  <a:alpha val="80000"/>
                </a:srgbClr>
              </a:gs>
              <a:gs pos="50000">
                <a:srgbClr val="FFC000">
                  <a:alpha val="80000"/>
                </a:srgbClr>
              </a:gs>
              <a:gs pos="100000">
                <a:srgbClr val="00B050"/>
              </a:gs>
            </a:gsLst>
            <a:lin ang="8100000" scaled="1"/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6" y="312254"/>
            <a:ext cx="5199692" cy="1579049"/>
          </a:xfrm>
          <a:prstGeom prst="rect">
            <a:avLst/>
          </a:prstGeom>
        </p:spPr>
      </p:pic>
      <p:sp>
        <p:nvSpPr>
          <p:cNvPr id="7" name="Title 2"/>
          <p:cNvSpPr txBox="1">
            <a:spLocks/>
          </p:cNvSpPr>
          <p:nvPr/>
        </p:nvSpPr>
        <p:spPr>
          <a:xfrm>
            <a:off x="6039047" y="720769"/>
            <a:ext cx="5859667" cy="450954"/>
          </a:xfrm>
          <a:prstGeom prst="rect">
            <a:avLst/>
          </a:prstGeom>
        </p:spPr>
        <p:txBody>
          <a:bodyPr lIns="45720" tIns="22860" rIns="45720" bIns="22860"/>
          <a:lstStyle>
            <a:lvl1pPr algn="l" defTabSz="1828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da-DK" sz="33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Risks and issues</a:t>
            </a:r>
          </a:p>
        </p:txBody>
      </p:sp>
      <p:grpSp>
        <p:nvGrpSpPr>
          <p:cNvPr id="11" name="Groep 10"/>
          <p:cNvGrpSpPr/>
          <p:nvPr/>
        </p:nvGrpSpPr>
        <p:grpSpPr>
          <a:xfrm>
            <a:off x="1949571" y="2018581"/>
            <a:ext cx="7695046" cy="4295955"/>
            <a:chOff x="1104182" y="1742536"/>
            <a:chExt cx="7695046" cy="4295955"/>
          </a:xfrm>
        </p:grpSpPr>
        <p:cxnSp>
          <p:nvCxnSpPr>
            <p:cNvPr id="8" name="Rechte verbindingslijn 7"/>
            <p:cNvCxnSpPr/>
            <p:nvPr/>
          </p:nvCxnSpPr>
          <p:spPr>
            <a:xfrm>
              <a:off x="1121434" y="1742536"/>
              <a:ext cx="0" cy="4295955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Rechte verbindingslijn 8"/>
            <p:cNvCxnSpPr/>
            <p:nvPr/>
          </p:nvCxnSpPr>
          <p:spPr>
            <a:xfrm flipH="1">
              <a:off x="1104182" y="6029865"/>
              <a:ext cx="7695046" cy="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kstvak 11"/>
          <p:cNvSpPr txBox="1"/>
          <p:nvPr/>
        </p:nvSpPr>
        <p:spPr>
          <a:xfrm>
            <a:off x="884604" y="2113472"/>
            <a:ext cx="11151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b="1" dirty="0" err="1"/>
              <a:t>P</a:t>
            </a:r>
            <a:r>
              <a:rPr lang="nl-NL" sz="1600" b="1" dirty="0" err="1" smtClean="0"/>
              <a:t>robability</a:t>
            </a:r>
            <a:endParaRPr lang="en-US" sz="1600" b="1" dirty="0"/>
          </a:p>
        </p:txBody>
      </p:sp>
      <p:sp>
        <p:nvSpPr>
          <p:cNvPr id="13" name="Tekstvak 12"/>
          <p:cNvSpPr txBox="1"/>
          <p:nvPr/>
        </p:nvSpPr>
        <p:spPr>
          <a:xfrm>
            <a:off x="8560794" y="6406551"/>
            <a:ext cx="8742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b="1" dirty="0" err="1" smtClean="0"/>
              <a:t>Severity</a:t>
            </a:r>
            <a:endParaRPr lang="en-US" sz="1600" b="1" dirty="0"/>
          </a:p>
        </p:txBody>
      </p:sp>
      <p:cxnSp>
        <p:nvCxnSpPr>
          <p:cNvPr id="17" name="Rechte verbindingslijn met pijl 16"/>
          <p:cNvCxnSpPr/>
          <p:nvPr/>
        </p:nvCxnSpPr>
        <p:spPr>
          <a:xfrm>
            <a:off x="6877608" y="6559449"/>
            <a:ext cx="1619411" cy="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met pijl 17"/>
          <p:cNvCxnSpPr/>
          <p:nvPr/>
        </p:nvCxnSpPr>
        <p:spPr>
          <a:xfrm flipV="1">
            <a:off x="1578113" y="2544792"/>
            <a:ext cx="8627" cy="1621766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kstvak 22"/>
          <p:cNvSpPr txBox="1"/>
          <p:nvPr/>
        </p:nvSpPr>
        <p:spPr>
          <a:xfrm>
            <a:off x="6763006" y="5640550"/>
            <a:ext cx="1479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dirty="0" err="1" smtClean="0">
                <a:solidFill>
                  <a:schemeClr val="bg1"/>
                </a:solidFill>
              </a:rPr>
              <a:t>Not</a:t>
            </a:r>
            <a:r>
              <a:rPr lang="nl-NL" sz="1600" dirty="0" smtClean="0">
                <a:solidFill>
                  <a:schemeClr val="bg1"/>
                </a:solidFill>
              </a:rPr>
              <a:t> </a:t>
            </a:r>
            <a:r>
              <a:rPr lang="nl-NL" sz="1600" dirty="0" err="1" smtClean="0">
                <a:solidFill>
                  <a:schemeClr val="bg1"/>
                </a:solidFill>
              </a:rPr>
              <a:t>sustainable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6965241" y="4459106"/>
            <a:ext cx="17244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dirty="0" err="1" smtClean="0">
                <a:solidFill>
                  <a:schemeClr val="bg1"/>
                </a:solidFill>
              </a:rPr>
              <a:t>Insufficient</a:t>
            </a:r>
            <a:r>
              <a:rPr lang="nl-NL" sz="1600" dirty="0" smtClean="0">
                <a:solidFill>
                  <a:schemeClr val="bg1"/>
                </a:solidFill>
              </a:rPr>
              <a:t> </a:t>
            </a:r>
            <a:r>
              <a:rPr lang="nl-NL" sz="1600" dirty="0" err="1" smtClean="0">
                <a:solidFill>
                  <a:schemeClr val="bg1"/>
                </a:solidFill>
              </a:rPr>
              <a:t>quality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5" name="Tekstvak 24"/>
          <p:cNvSpPr txBox="1"/>
          <p:nvPr/>
        </p:nvSpPr>
        <p:spPr>
          <a:xfrm>
            <a:off x="5547032" y="2998454"/>
            <a:ext cx="22804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dirty="0" err="1" smtClean="0">
                <a:solidFill>
                  <a:schemeClr val="bg1"/>
                </a:solidFill>
              </a:rPr>
              <a:t>Not</a:t>
            </a:r>
            <a:r>
              <a:rPr lang="nl-NL" sz="1600" dirty="0" smtClean="0">
                <a:solidFill>
                  <a:schemeClr val="bg1"/>
                </a:solidFill>
              </a:rPr>
              <a:t> compatible </a:t>
            </a:r>
            <a:r>
              <a:rPr lang="nl-NL" sz="1600" dirty="0" err="1" smtClean="0">
                <a:solidFill>
                  <a:schemeClr val="bg1"/>
                </a:solidFill>
              </a:rPr>
              <a:t>with</a:t>
            </a:r>
            <a:r>
              <a:rPr lang="nl-NL" sz="1600" dirty="0" smtClean="0">
                <a:solidFill>
                  <a:schemeClr val="bg1"/>
                </a:solidFill>
              </a:rPr>
              <a:t> </a:t>
            </a:r>
            <a:br>
              <a:rPr lang="nl-NL" sz="1600" dirty="0" smtClean="0">
                <a:solidFill>
                  <a:schemeClr val="bg1"/>
                </a:solidFill>
              </a:rPr>
            </a:br>
            <a:r>
              <a:rPr lang="nl-NL" sz="1600" dirty="0" err="1" smtClean="0">
                <a:solidFill>
                  <a:schemeClr val="bg1"/>
                </a:solidFill>
              </a:rPr>
              <a:t>DiSSCo</a:t>
            </a:r>
            <a:r>
              <a:rPr lang="nl-NL" sz="1600" dirty="0" smtClean="0">
                <a:solidFill>
                  <a:schemeClr val="bg1"/>
                </a:solidFill>
              </a:rPr>
              <a:t> </a:t>
            </a:r>
            <a:r>
              <a:rPr lang="nl-NL" sz="1600" dirty="0" err="1" smtClean="0">
                <a:solidFill>
                  <a:schemeClr val="bg1"/>
                </a:solidFill>
              </a:rPr>
              <a:t>Core</a:t>
            </a:r>
            <a:r>
              <a:rPr lang="nl-NL" sz="1600" dirty="0" smtClean="0">
                <a:solidFill>
                  <a:schemeClr val="bg1"/>
                </a:solidFill>
              </a:rPr>
              <a:t> Architecture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6" name="Tekstvak 25"/>
          <p:cNvSpPr txBox="1"/>
          <p:nvPr/>
        </p:nvSpPr>
        <p:spPr>
          <a:xfrm>
            <a:off x="2048185" y="4742188"/>
            <a:ext cx="14338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dirty="0" smtClean="0">
                <a:solidFill>
                  <a:schemeClr val="bg1"/>
                </a:solidFill>
              </a:rPr>
              <a:t>Too late  </a:t>
            </a:r>
            <a:r>
              <a:rPr lang="nl-NL" sz="1600" dirty="0" err="1" smtClean="0">
                <a:solidFill>
                  <a:schemeClr val="bg1"/>
                </a:solidFill>
              </a:rPr>
              <a:t>for</a:t>
            </a:r>
            <a:endParaRPr lang="nl-NL" sz="1600" dirty="0" smtClean="0">
              <a:solidFill>
                <a:schemeClr val="bg1"/>
              </a:solidFill>
            </a:endParaRPr>
          </a:p>
          <a:p>
            <a:r>
              <a:rPr lang="nl-NL" sz="1600" dirty="0">
                <a:solidFill>
                  <a:schemeClr val="bg1"/>
                </a:solidFill>
              </a:rPr>
              <a:t>V</a:t>
            </a:r>
            <a:r>
              <a:rPr lang="nl-NL" sz="1600" dirty="0" smtClean="0">
                <a:solidFill>
                  <a:schemeClr val="bg1"/>
                </a:solidFill>
              </a:rPr>
              <a:t>A </a:t>
            </a:r>
            <a:r>
              <a:rPr lang="nl-NL" sz="1600" dirty="0" err="1" smtClean="0">
                <a:solidFill>
                  <a:schemeClr val="bg1"/>
                </a:solidFill>
              </a:rPr>
              <a:t>programme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7" name="Tekstvak 26"/>
          <p:cNvSpPr txBox="1"/>
          <p:nvPr/>
        </p:nvSpPr>
        <p:spPr>
          <a:xfrm>
            <a:off x="2473911" y="4043608"/>
            <a:ext cx="19681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dirty="0" smtClean="0">
                <a:solidFill>
                  <a:schemeClr val="bg1"/>
                </a:solidFill>
              </a:rPr>
              <a:t>Integration </a:t>
            </a:r>
            <a:r>
              <a:rPr lang="nl-NL" sz="1600" dirty="0" err="1" smtClean="0">
                <a:solidFill>
                  <a:schemeClr val="bg1"/>
                </a:solidFill>
              </a:rPr>
              <a:t>with</a:t>
            </a:r>
            <a:r>
              <a:rPr lang="nl-NL" sz="1600" dirty="0" smtClean="0">
                <a:solidFill>
                  <a:schemeClr val="bg1"/>
                </a:solidFill>
              </a:rPr>
              <a:t> NA2 </a:t>
            </a:r>
            <a:br>
              <a:rPr lang="nl-NL" sz="1600" dirty="0" smtClean="0">
                <a:solidFill>
                  <a:schemeClr val="bg1"/>
                </a:solidFill>
              </a:rPr>
            </a:br>
            <a:r>
              <a:rPr lang="nl-NL" sz="1600" dirty="0" smtClean="0">
                <a:solidFill>
                  <a:schemeClr val="bg1"/>
                </a:solidFill>
              </a:rPr>
              <a:t>dashboard </a:t>
            </a:r>
            <a:r>
              <a:rPr lang="nl-NL" sz="1600" dirty="0" err="1" smtClean="0">
                <a:solidFill>
                  <a:schemeClr val="bg1"/>
                </a:solidFill>
              </a:rPr>
              <a:t>fails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8" name="Tekstvak 27"/>
          <p:cNvSpPr txBox="1"/>
          <p:nvPr/>
        </p:nvSpPr>
        <p:spPr>
          <a:xfrm>
            <a:off x="7580590" y="3583229"/>
            <a:ext cx="19604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dirty="0" smtClean="0">
                <a:solidFill>
                  <a:schemeClr val="bg1"/>
                </a:solidFill>
              </a:rPr>
              <a:t>No </a:t>
            </a:r>
            <a:r>
              <a:rPr lang="nl-NL" sz="1600" dirty="0" err="1" smtClean="0">
                <a:solidFill>
                  <a:schemeClr val="bg1"/>
                </a:solidFill>
              </a:rPr>
              <a:t>uptake</a:t>
            </a:r>
            <a:r>
              <a:rPr lang="nl-NL" sz="1600" dirty="0" smtClean="0">
                <a:solidFill>
                  <a:schemeClr val="bg1"/>
                </a:solidFill>
              </a:rPr>
              <a:t> in </a:t>
            </a:r>
            <a:r>
              <a:rPr lang="nl-NL" sz="1600" dirty="0" err="1" smtClean="0">
                <a:solidFill>
                  <a:schemeClr val="bg1"/>
                </a:solidFill>
              </a:rPr>
              <a:t>DiSSCo</a:t>
            </a:r>
            <a:r>
              <a:rPr lang="nl-NL" sz="1600" dirty="0" smtClean="0">
                <a:solidFill>
                  <a:schemeClr val="bg1"/>
                </a:solidFill>
              </a:rPr>
              <a:t>  </a:t>
            </a:r>
            <a:br>
              <a:rPr lang="nl-NL" sz="1600" dirty="0" smtClean="0">
                <a:solidFill>
                  <a:schemeClr val="bg1"/>
                </a:solidFill>
              </a:rPr>
            </a:br>
            <a:r>
              <a:rPr lang="nl-NL" sz="1600" dirty="0" err="1" smtClean="0">
                <a:solidFill>
                  <a:schemeClr val="bg1"/>
                </a:solidFill>
              </a:rPr>
              <a:t>after</a:t>
            </a:r>
            <a:r>
              <a:rPr lang="nl-NL" sz="1600" dirty="0" smtClean="0">
                <a:solidFill>
                  <a:schemeClr val="bg1"/>
                </a:solidFill>
              </a:rPr>
              <a:t> </a:t>
            </a:r>
            <a:r>
              <a:rPr lang="nl-NL" sz="1600" dirty="0" err="1" smtClean="0">
                <a:solidFill>
                  <a:schemeClr val="bg1"/>
                </a:solidFill>
              </a:rPr>
              <a:t>Synthesys</a:t>
            </a:r>
            <a:r>
              <a:rPr lang="nl-NL" sz="1600" dirty="0" smtClean="0">
                <a:solidFill>
                  <a:schemeClr val="bg1"/>
                </a:solidFill>
              </a:rPr>
              <a:t>+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9" name="Tekstvak 28"/>
          <p:cNvSpPr txBox="1"/>
          <p:nvPr/>
        </p:nvSpPr>
        <p:spPr>
          <a:xfrm>
            <a:off x="9899449" y="2413679"/>
            <a:ext cx="2186159" cy="584775"/>
          </a:xfrm>
          <a:prstGeom prst="rect">
            <a:avLst/>
          </a:prstGeom>
          <a:solidFill>
            <a:srgbClr val="6DA3D8"/>
          </a:solidFill>
        </p:spPr>
        <p:txBody>
          <a:bodyPr wrap="square" rtlCol="0">
            <a:spAutoFit/>
          </a:bodyPr>
          <a:lstStyle/>
          <a:p>
            <a:r>
              <a:rPr lang="nl-NL" sz="1600" dirty="0" err="1" smtClean="0">
                <a:solidFill>
                  <a:schemeClr val="bg1"/>
                </a:solidFill>
              </a:rPr>
              <a:t>Align</a:t>
            </a:r>
            <a:r>
              <a:rPr lang="nl-NL" sz="1600" dirty="0" smtClean="0">
                <a:solidFill>
                  <a:schemeClr val="bg1"/>
                </a:solidFill>
              </a:rPr>
              <a:t> </a:t>
            </a:r>
            <a:r>
              <a:rPr lang="nl-NL" sz="1600" dirty="0" err="1" smtClean="0">
                <a:solidFill>
                  <a:schemeClr val="bg1"/>
                </a:solidFill>
              </a:rPr>
              <a:t>With</a:t>
            </a:r>
            <a:r>
              <a:rPr lang="nl-NL" sz="1600" dirty="0" smtClean="0">
                <a:solidFill>
                  <a:schemeClr val="bg1"/>
                </a:solidFill>
              </a:rPr>
              <a:t> ICEDIG &amp; </a:t>
            </a:r>
            <a:br>
              <a:rPr lang="nl-NL" sz="1600" dirty="0" smtClean="0">
                <a:solidFill>
                  <a:schemeClr val="bg1"/>
                </a:solidFill>
              </a:rPr>
            </a:br>
            <a:r>
              <a:rPr lang="nl-NL" sz="1600" dirty="0" err="1" smtClean="0">
                <a:solidFill>
                  <a:schemeClr val="bg1"/>
                </a:solidFill>
              </a:rPr>
              <a:t>DiSSCo</a:t>
            </a:r>
            <a:r>
              <a:rPr lang="nl-NL" sz="1600" dirty="0" smtClean="0">
                <a:solidFill>
                  <a:schemeClr val="bg1"/>
                </a:solidFill>
              </a:rPr>
              <a:t> </a:t>
            </a:r>
            <a:r>
              <a:rPr lang="nl-NL" sz="1600" dirty="0" err="1" smtClean="0">
                <a:solidFill>
                  <a:schemeClr val="bg1"/>
                </a:solidFill>
              </a:rPr>
              <a:t>Prepare</a:t>
            </a:r>
            <a:r>
              <a:rPr lang="nl-NL" sz="1600" dirty="0" smtClean="0">
                <a:solidFill>
                  <a:schemeClr val="bg1"/>
                </a:solidFill>
              </a:rPr>
              <a:t> WP5,6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0" name="Tekstvak 29"/>
          <p:cNvSpPr txBox="1"/>
          <p:nvPr/>
        </p:nvSpPr>
        <p:spPr>
          <a:xfrm>
            <a:off x="9899449" y="4327369"/>
            <a:ext cx="2186159" cy="584775"/>
          </a:xfrm>
          <a:prstGeom prst="rect">
            <a:avLst/>
          </a:prstGeom>
          <a:solidFill>
            <a:srgbClr val="6DA3D8"/>
          </a:solidFill>
        </p:spPr>
        <p:txBody>
          <a:bodyPr wrap="square" rtlCol="0">
            <a:spAutoFit/>
          </a:bodyPr>
          <a:lstStyle/>
          <a:p>
            <a:r>
              <a:rPr lang="nl-NL" sz="1600" dirty="0" err="1" smtClean="0">
                <a:solidFill>
                  <a:schemeClr val="bg1"/>
                </a:solidFill>
              </a:rPr>
              <a:t>Align</a:t>
            </a:r>
            <a:r>
              <a:rPr lang="nl-NL" sz="1600" dirty="0" smtClean="0">
                <a:solidFill>
                  <a:schemeClr val="bg1"/>
                </a:solidFill>
              </a:rPr>
              <a:t> </a:t>
            </a:r>
            <a:r>
              <a:rPr lang="nl-NL" sz="1600" dirty="0" err="1" smtClean="0">
                <a:solidFill>
                  <a:schemeClr val="bg1"/>
                </a:solidFill>
              </a:rPr>
              <a:t>with</a:t>
            </a:r>
            <a:r>
              <a:rPr lang="nl-NL" sz="1600" dirty="0" smtClean="0">
                <a:solidFill>
                  <a:schemeClr val="bg1"/>
                </a:solidFill>
              </a:rPr>
              <a:t> </a:t>
            </a:r>
            <a:r>
              <a:rPr lang="nl-NL" sz="1600" dirty="0" err="1" smtClean="0">
                <a:solidFill>
                  <a:schemeClr val="bg1"/>
                </a:solidFill>
              </a:rPr>
              <a:t>other</a:t>
            </a:r>
            <a:r>
              <a:rPr lang="nl-NL" sz="1600" dirty="0" smtClean="0">
                <a:solidFill>
                  <a:schemeClr val="bg1"/>
                </a:solidFill>
              </a:rPr>
              <a:t> </a:t>
            </a:r>
            <a:r>
              <a:rPr lang="nl-NL" sz="1600" dirty="0" err="1" smtClean="0">
                <a:solidFill>
                  <a:schemeClr val="bg1"/>
                </a:solidFill>
              </a:rPr>
              <a:t>WPs</a:t>
            </a:r>
            <a:r>
              <a:rPr lang="nl-NL" sz="1600" dirty="0" smtClean="0">
                <a:solidFill>
                  <a:schemeClr val="bg1"/>
                </a:solidFill>
              </a:rPr>
              <a:t> </a:t>
            </a:r>
            <a:br>
              <a:rPr lang="nl-NL" sz="1600" dirty="0" smtClean="0">
                <a:solidFill>
                  <a:schemeClr val="bg1"/>
                </a:solidFill>
              </a:rPr>
            </a:br>
            <a:r>
              <a:rPr lang="nl-NL" sz="1600" dirty="0" smtClean="0">
                <a:solidFill>
                  <a:schemeClr val="bg1"/>
                </a:solidFill>
              </a:rPr>
              <a:t>MOBILISE, stakeholders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1" name="Tekstvak 30"/>
          <p:cNvSpPr txBox="1"/>
          <p:nvPr/>
        </p:nvSpPr>
        <p:spPr>
          <a:xfrm>
            <a:off x="9869939" y="1891303"/>
            <a:ext cx="15530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 err="1" smtClean="0"/>
              <a:t>Mitigation</a:t>
            </a:r>
            <a:r>
              <a:rPr lang="nl-NL" sz="2400" dirty="0" smtClean="0"/>
              <a:t>:</a:t>
            </a:r>
            <a:endParaRPr lang="en-US" sz="2400" dirty="0"/>
          </a:p>
        </p:txBody>
      </p:sp>
      <p:sp>
        <p:nvSpPr>
          <p:cNvPr id="32" name="Tekstvak 31"/>
          <p:cNvSpPr txBox="1"/>
          <p:nvPr/>
        </p:nvSpPr>
        <p:spPr>
          <a:xfrm>
            <a:off x="9899449" y="3355675"/>
            <a:ext cx="2186159" cy="584775"/>
          </a:xfrm>
          <a:prstGeom prst="rect">
            <a:avLst/>
          </a:prstGeom>
          <a:solidFill>
            <a:srgbClr val="6DA3D8"/>
          </a:solidFill>
        </p:spPr>
        <p:txBody>
          <a:bodyPr wrap="square" rtlCol="0">
            <a:spAutoFit/>
          </a:bodyPr>
          <a:lstStyle/>
          <a:p>
            <a:r>
              <a:rPr lang="nl-NL" sz="1600" dirty="0" err="1" smtClean="0">
                <a:solidFill>
                  <a:schemeClr val="bg1"/>
                </a:solidFill>
              </a:rPr>
              <a:t>Added</a:t>
            </a:r>
            <a:r>
              <a:rPr lang="nl-NL" sz="1600" dirty="0" smtClean="0">
                <a:solidFill>
                  <a:schemeClr val="bg1"/>
                </a:solidFill>
              </a:rPr>
              <a:t> </a:t>
            </a:r>
            <a:r>
              <a:rPr lang="nl-NL" sz="1600" dirty="0" err="1" smtClean="0">
                <a:solidFill>
                  <a:schemeClr val="bg1"/>
                </a:solidFill>
              </a:rPr>
              <a:t>value</a:t>
            </a:r>
            <a:r>
              <a:rPr lang="nl-NL" sz="1600" dirty="0" smtClean="0">
                <a:solidFill>
                  <a:schemeClr val="bg1"/>
                </a:solidFill>
              </a:rPr>
              <a:t>, </a:t>
            </a:r>
            <a:r>
              <a:rPr lang="nl-NL" sz="1600" dirty="0" err="1" smtClean="0">
                <a:solidFill>
                  <a:schemeClr val="bg1"/>
                </a:solidFill>
              </a:rPr>
              <a:t>Usability</a:t>
            </a:r>
            <a:r>
              <a:rPr lang="nl-NL" sz="1600" dirty="0" smtClean="0">
                <a:solidFill>
                  <a:schemeClr val="bg1"/>
                </a:solidFill>
              </a:rPr>
              <a:t>, </a:t>
            </a:r>
            <a:br>
              <a:rPr lang="nl-NL" sz="1600" dirty="0" smtClean="0">
                <a:solidFill>
                  <a:schemeClr val="bg1"/>
                </a:solidFill>
              </a:rPr>
            </a:br>
            <a:r>
              <a:rPr lang="nl-NL" sz="1600" dirty="0" err="1" smtClean="0">
                <a:solidFill>
                  <a:schemeClr val="bg1"/>
                </a:solidFill>
              </a:rPr>
              <a:t>DiSSCo</a:t>
            </a:r>
            <a:r>
              <a:rPr lang="nl-NL" sz="1600" dirty="0" smtClean="0">
                <a:solidFill>
                  <a:schemeClr val="bg1"/>
                </a:solidFill>
              </a:rPr>
              <a:t> </a:t>
            </a:r>
            <a:r>
              <a:rPr lang="nl-NL" sz="1600" dirty="0" err="1" smtClean="0">
                <a:solidFill>
                  <a:schemeClr val="bg1"/>
                </a:solidFill>
              </a:rPr>
              <a:t>governance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3" name="PIJL-RECHTS 32"/>
          <p:cNvSpPr/>
          <p:nvPr/>
        </p:nvSpPr>
        <p:spPr>
          <a:xfrm rot="20951796">
            <a:off x="7952949" y="2796802"/>
            <a:ext cx="1905591" cy="301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PIJL-RECHTS 33"/>
          <p:cNvSpPr/>
          <p:nvPr/>
        </p:nvSpPr>
        <p:spPr>
          <a:xfrm rot="20631232">
            <a:off x="9413606" y="3533274"/>
            <a:ext cx="459616" cy="301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PIJL-RECHTS 34"/>
          <p:cNvSpPr/>
          <p:nvPr/>
        </p:nvSpPr>
        <p:spPr>
          <a:xfrm>
            <a:off x="8837836" y="4436378"/>
            <a:ext cx="1009609" cy="301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al 35"/>
          <p:cNvSpPr/>
          <p:nvPr/>
        </p:nvSpPr>
        <p:spPr>
          <a:xfrm>
            <a:off x="5443269" y="2898475"/>
            <a:ext cx="2472403" cy="802955"/>
          </a:xfrm>
          <a:prstGeom prst="ellipse">
            <a:avLst/>
          </a:prstGeom>
          <a:solidFill>
            <a:srgbClr val="DDDDDD">
              <a:alpha val="20000"/>
            </a:srgb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al 36"/>
          <p:cNvSpPr/>
          <p:nvPr/>
        </p:nvSpPr>
        <p:spPr>
          <a:xfrm>
            <a:off x="7341845" y="3452352"/>
            <a:ext cx="2091116" cy="802955"/>
          </a:xfrm>
          <a:prstGeom prst="ellipse">
            <a:avLst/>
          </a:prstGeom>
          <a:solidFill>
            <a:srgbClr val="DDDDDD">
              <a:alpha val="20000"/>
            </a:srgb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al 37"/>
          <p:cNvSpPr/>
          <p:nvPr/>
        </p:nvSpPr>
        <p:spPr>
          <a:xfrm>
            <a:off x="6929364" y="4335995"/>
            <a:ext cx="1812079" cy="576149"/>
          </a:xfrm>
          <a:prstGeom prst="ellipse">
            <a:avLst/>
          </a:prstGeom>
          <a:solidFill>
            <a:srgbClr val="DDDDDD">
              <a:alpha val="20000"/>
            </a:srgb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al 38"/>
          <p:cNvSpPr/>
          <p:nvPr/>
        </p:nvSpPr>
        <p:spPr>
          <a:xfrm>
            <a:off x="6596912" y="5521752"/>
            <a:ext cx="1812079" cy="576149"/>
          </a:xfrm>
          <a:prstGeom prst="ellipse">
            <a:avLst/>
          </a:prstGeom>
          <a:solidFill>
            <a:srgbClr val="DDDDDD">
              <a:alpha val="20000"/>
            </a:srgb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al 39"/>
          <p:cNvSpPr/>
          <p:nvPr/>
        </p:nvSpPr>
        <p:spPr>
          <a:xfrm>
            <a:off x="2024122" y="4671749"/>
            <a:ext cx="1717951" cy="714844"/>
          </a:xfrm>
          <a:prstGeom prst="ellipse">
            <a:avLst/>
          </a:prstGeom>
          <a:solidFill>
            <a:srgbClr val="DDDDDD">
              <a:alpha val="20000"/>
            </a:srgb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Ovaal 40"/>
          <p:cNvSpPr/>
          <p:nvPr/>
        </p:nvSpPr>
        <p:spPr>
          <a:xfrm>
            <a:off x="2369389" y="3965295"/>
            <a:ext cx="2072690" cy="714844"/>
          </a:xfrm>
          <a:prstGeom prst="ellipse">
            <a:avLst/>
          </a:prstGeom>
          <a:solidFill>
            <a:srgbClr val="DDDDDD">
              <a:alpha val="20000"/>
            </a:srgb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C00BAE1C-FC1B-4B86-989F-895C5A0B5C7D}"/>
              </a:ext>
            </a:extLst>
          </p:cNvPr>
          <p:cNvCxnSpPr>
            <a:cxnSpLocks/>
          </p:cNvCxnSpPr>
          <p:nvPr/>
        </p:nvCxnSpPr>
        <p:spPr>
          <a:xfrm>
            <a:off x="0" y="1406216"/>
            <a:ext cx="121904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16606" y="1647606"/>
            <a:ext cx="10425566" cy="4970591"/>
          </a:xfrm>
          <a:prstGeom prst="rect">
            <a:avLst/>
          </a:prstGeom>
          <a:noFill/>
        </p:spPr>
        <p:txBody>
          <a:bodyPr wrap="square" lIns="45720" tIns="22860" rIns="45720" bIns="22860" rtlCol="0">
            <a:spAutoFit/>
          </a:bodyPr>
          <a:lstStyle/>
          <a:p>
            <a:r>
              <a:rPr lang="en-US" sz="2000" dirty="0" err="1" smtClean="0"/>
              <a:t>ELViS</a:t>
            </a:r>
            <a:r>
              <a:rPr lang="en-US" sz="2000" dirty="0" smtClean="0"/>
              <a:t> </a:t>
            </a:r>
            <a:r>
              <a:rPr lang="en-US" sz="2000" dirty="0"/>
              <a:t>workflow integration workshop in Task 6.3, </a:t>
            </a:r>
            <a:r>
              <a:rPr lang="en-US" sz="2000" dirty="0" smtClean="0"/>
              <a:t>MS52 prepared for early April but delayed due to COVID-10</a:t>
            </a:r>
            <a:r>
              <a:rPr lang="en-US" sz="2000" dirty="0"/>
              <a:t> outbreak.  </a:t>
            </a:r>
            <a:r>
              <a:rPr lang="en-US" sz="2000" dirty="0" smtClean="0"/>
              <a:t>Now planned for early October.</a:t>
            </a:r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Dependencies: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D6.1</a:t>
            </a:r>
            <a:r>
              <a:rPr lang="en-US" sz="2000" dirty="0"/>
              <a:t>: Inventory and Analysis of </a:t>
            </a:r>
            <a:r>
              <a:rPr lang="en-US" sz="2000" dirty="0" err="1"/>
              <a:t>Dataflows</a:t>
            </a:r>
            <a:r>
              <a:rPr lang="en-US" sz="2000" dirty="0"/>
              <a:t> report, lead Naturalis, to be ready in </a:t>
            </a:r>
            <a:r>
              <a:rPr lang="en-US" sz="2000" dirty="0" smtClean="0"/>
              <a:t>July 2020.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/>
              <a:t>ELViS</a:t>
            </a:r>
            <a:r>
              <a:rPr lang="en-US" sz="2000" dirty="0"/>
              <a:t> developments towards v1 (VA and TA workflows implemented). </a:t>
            </a:r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r>
              <a:rPr lang="en-US" sz="2000" dirty="0" smtClean="0"/>
              <a:t>No </a:t>
            </a:r>
            <a:r>
              <a:rPr lang="en-US" sz="2000" dirty="0"/>
              <a:t>other major dependencies, as the pilots can be carried out next </a:t>
            </a:r>
            <a:r>
              <a:rPr lang="en-US" sz="2000" dirty="0" smtClean="0"/>
              <a:t>year.</a:t>
            </a:r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Mitigation:</a:t>
            </a:r>
          </a:p>
          <a:p>
            <a:r>
              <a:rPr lang="en-US" sz="2000" dirty="0"/>
              <a:t>D</a:t>
            </a:r>
            <a:r>
              <a:rPr lang="en-US" sz="2000" dirty="0" smtClean="0"/>
              <a:t>iscuss </a:t>
            </a:r>
            <a:r>
              <a:rPr lang="en-US" sz="2000" dirty="0"/>
              <a:t>the survey </a:t>
            </a:r>
            <a:r>
              <a:rPr lang="en-US" sz="2000" dirty="0" smtClean="0"/>
              <a:t>outcomes online, so we </a:t>
            </a:r>
            <a:r>
              <a:rPr lang="en-US" sz="2000" dirty="0"/>
              <a:t>can still create this in draft in July. That will give enough material to avoid delay in the further </a:t>
            </a:r>
            <a:r>
              <a:rPr lang="en-US" sz="2000" dirty="0" err="1"/>
              <a:t>ELViS</a:t>
            </a:r>
            <a:r>
              <a:rPr lang="en-US" sz="2000" dirty="0"/>
              <a:t> developments towards v1 (VA and TA workflows implemented). 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However finishing </a:t>
            </a:r>
            <a:r>
              <a:rPr lang="en-US" sz="2000" dirty="0"/>
              <a:t>the </a:t>
            </a:r>
            <a:r>
              <a:rPr lang="en-US" sz="2000" dirty="0" smtClean="0"/>
              <a:t>deliverable is not really possible </a:t>
            </a:r>
            <a:r>
              <a:rPr lang="en-US" sz="2000" dirty="0"/>
              <a:t>until after the workshop has being held. </a:t>
            </a:r>
            <a:r>
              <a:rPr lang="en-US" sz="2000" b="1" dirty="0" smtClean="0"/>
              <a:t>Need </a:t>
            </a:r>
            <a:r>
              <a:rPr lang="en-US" sz="2000" b="1" dirty="0"/>
              <a:t>to postpone the deliverable </a:t>
            </a:r>
            <a:r>
              <a:rPr lang="en-US" sz="2000" b="1" dirty="0" smtClean="0"/>
              <a:t>D6.1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6" y="312254"/>
            <a:ext cx="5199692" cy="1579049"/>
          </a:xfrm>
          <a:prstGeom prst="rect">
            <a:avLst/>
          </a:prstGeom>
        </p:spPr>
      </p:pic>
      <p:sp>
        <p:nvSpPr>
          <p:cNvPr id="10" name="Title 2"/>
          <p:cNvSpPr txBox="1">
            <a:spLocks/>
          </p:cNvSpPr>
          <p:nvPr/>
        </p:nvSpPr>
        <p:spPr>
          <a:xfrm>
            <a:off x="6039047" y="720769"/>
            <a:ext cx="5859667" cy="450954"/>
          </a:xfrm>
          <a:prstGeom prst="rect">
            <a:avLst/>
          </a:prstGeom>
        </p:spPr>
        <p:txBody>
          <a:bodyPr lIns="45720" tIns="22860" rIns="45720" bIns="22860"/>
          <a:lstStyle>
            <a:lvl1pPr algn="l" defTabSz="1828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defRPr/>
            </a:pPr>
            <a:r>
              <a:rPr lang="da-DK" sz="280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risk: </a:t>
            </a:r>
            <a:r>
              <a:rPr lang="da-DK" sz="2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COVID-19</a:t>
            </a:r>
          </a:p>
        </p:txBody>
      </p:sp>
    </p:spTree>
    <p:extLst>
      <p:ext uri="{BB962C8B-B14F-4D97-AF65-F5344CB8AC3E}">
        <p14:creationId xmlns:p14="http://schemas.microsoft.com/office/powerpoint/2010/main" val="3829707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F6F8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603" y="309441"/>
            <a:ext cx="6062554" cy="1325870"/>
          </a:xfrm>
        </p:spPr>
        <p:txBody>
          <a:bodyPr>
            <a:normAutofit/>
          </a:bodyPr>
          <a:lstStyle/>
          <a:p>
            <a:pPr algn="r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Meetings &amp; stakeholders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C432043A-F60E-4173-A582-BF99DE1D485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5" y="403825"/>
            <a:ext cx="4705809" cy="83223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Planned meetings: </a:t>
            </a:r>
          </a:p>
          <a:p>
            <a:pPr lvl="1"/>
            <a:r>
              <a:rPr lang="en-GB" dirty="0" smtClean="0">
                <a:solidFill>
                  <a:schemeClr val="bg1"/>
                </a:solidFill>
              </a:rPr>
              <a:t>Workflow </a:t>
            </a:r>
            <a:r>
              <a:rPr lang="en-GB" dirty="0" smtClean="0">
                <a:solidFill>
                  <a:schemeClr val="bg1"/>
                </a:solidFill>
              </a:rPr>
              <a:t>integration workshop (MS52), month </a:t>
            </a:r>
            <a:r>
              <a:rPr lang="en-GB" dirty="0" smtClean="0">
                <a:solidFill>
                  <a:schemeClr val="bg1"/>
                </a:solidFill>
              </a:rPr>
              <a:t>?</a:t>
            </a:r>
          </a:p>
          <a:p>
            <a:pPr lvl="1"/>
            <a:r>
              <a:rPr lang="en-GB" dirty="0" smtClean="0">
                <a:solidFill>
                  <a:schemeClr val="bg1"/>
                </a:solidFill>
              </a:rPr>
              <a:t>Weekly JRA1 meetings</a:t>
            </a:r>
            <a:endParaRPr lang="en-GB" dirty="0" smtClean="0">
              <a:solidFill>
                <a:schemeClr val="bg1"/>
              </a:solidFill>
            </a:endParaRPr>
          </a:p>
          <a:p>
            <a:pPr lvl="1"/>
            <a:r>
              <a:rPr lang="en-GB" dirty="0" smtClean="0">
                <a:solidFill>
                  <a:schemeClr val="bg1"/>
                </a:solidFill>
              </a:rPr>
              <a:t>Alignment meetings with e.g. VA/TA coordination,  CETAF, GBIF</a:t>
            </a:r>
          </a:p>
          <a:p>
            <a:pPr lvl="1"/>
            <a:r>
              <a:rPr lang="en-GB" dirty="0" err="1" smtClean="0">
                <a:solidFill>
                  <a:schemeClr val="bg1"/>
                </a:solidFill>
              </a:rPr>
              <a:t>Picturae</a:t>
            </a:r>
            <a:r>
              <a:rPr lang="en-GB" dirty="0" smtClean="0">
                <a:solidFill>
                  <a:schemeClr val="bg1"/>
                </a:solidFill>
              </a:rPr>
              <a:t> development team meetings</a:t>
            </a:r>
            <a:endParaRPr lang="en-GB" dirty="0" smtClean="0">
              <a:solidFill>
                <a:schemeClr val="bg1"/>
              </a:solidFill>
            </a:endParaRPr>
          </a:p>
          <a:p>
            <a:endParaRPr lang="en-GB" dirty="0" smtClean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Key stakeholders</a:t>
            </a:r>
          </a:p>
          <a:p>
            <a:pPr lvl="1">
              <a:lnSpc>
                <a:spcPct val="100000"/>
              </a:lnSpc>
            </a:pPr>
            <a:r>
              <a:rPr lang="en-US" altLang="en-US" dirty="0" smtClean="0">
                <a:solidFill>
                  <a:srgbClr val="FFFFFF"/>
                </a:solidFill>
                <a:latin typeface="Calibri" charset="0"/>
              </a:rPr>
              <a:t>WP6 partners</a:t>
            </a:r>
            <a:r>
              <a:rPr lang="en-US" altLang="en-US" dirty="0">
                <a:solidFill>
                  <a:srgbClr val="FFFFFF"/>
                </a:solidFill>
                <a:latin typeface="Calibri" charset="0"/>
              </a:rPr>
              <a:t>: </a:t>
            </a:r>
            <a:r>
              <a:rPr lang="en-US" altLang="en-US" b="1" dirty="0" smtClean="0">
                <a:solidFill>
                  <a:srgbClr val="FFFFFF"/>
                </a:solidFill>
                <a:latin typeface="Calibri" charset="0"/>
              </a:rPr>
              <a:t>Naturalis</a:t>
            </a:r>
            <a:r>
              <a:rPr lang="en-US" altLang="en-US" dirty="0" smtClean="0">
                <a:solidFill>
                  <a:srgbClr val="FFFFFF"/>
                </a:solidFill>
                <a:latin typeface="Calibri" charset="0"/>
              </a:rPr>
              <a:t>,</a:t>
            </a:r>
            <a:r>
              <a:rPr lang="en-US" altLang="en-US" b="1" dirty="0" smtClean="0">
                <a:solidFill>
                  <a:srgbClr val="FFFFFF"/>
                </a:solidFill>
                <a:latin typeface="Calibri" charset="0"/>
              </a:rPr>
              <a:t> </a:t>
            </a:r>
            <a:r>
              <a:rPr lang="en-US" altLang="en-US" b="1" dirty="0" err="1" smtClean="0">
                <a:solidFill>
                  <a:srgbClr val="FFFFFF"/>
                </a:solidFill>
                <a:latin typeface="Calibri" charset="0"/>
              </a:rPr>
              <a:t>Picturae</a:t>
            </a:r>
            <a:r>
              <a:rPr lang="en-US" altLang="en-US" dirty="0" smtClean="0">
                <a:solidFill>
                  <a:srgbClr val="FFFFFF"/>
                </a:solidFill>
                <a:latin typeface="Calibri" charset="0"/>
              </a:rPr>
              <a:t>,</a:t>
            </a:r>
            <a:r>
              <a:rPr lang="en-US" altLang="en-US" b="1" dirty="0" smtClean="0">
                <a:solidFill>
                  <a:srgbClr val="FFFFFF"/>
                </a:solidFill>
                <a:latin typeface="Calibri" charset="0"/>
              </a:rPr>
              <a:t> NRM, NHM</a:t>
            </a:r>
            <a:r>
              <a:rPr lang="en-US" altLang="en-US" dirty="0" smtClean="0">
                <a:solidFill>
                  <a:srgbClr val="FFFFFF"/>
                </a:solidFill>
                <a:latin typeface="Calibri" charset="0"/>
              </a:rPr>
              <a:t>,</a:t>
            </a:r>
            <a:r>
              <a:rPr lang="en-US" altLang="en-US" b="1" dirty="0" smtClean="0">
                <a:solidFill>
                  <a:srgbClr val="FFFFFF"/>
                </a:solidFill>
                <a:latin typeface="Calibri" charset="0"/>
              </a:rPr>
              <a:t> MNHN</a:t>
            </a:r>
            <a:r>
              <a:rPr lang="en-US" altLang="en-US" dirty="0" smtClean="0">
                <a:solidFill>
                  <a:srgbClr val="FFFFFF"/>
                </a:solidFill>
                <a:latin typeface="Calibri" charset="0"/>
              </a:rPr>
              <a:t>, </a:t>
            </a:r>
            <a:r>
              <a:rPr lang="en-US" altLang="en-US" b="1" dirty="0" smtClean="0">
                <a:solidFill>
                  <a:srgbClr val="FFFFFF"/>
                </a:solidFill>
                <a:latin typeface="Calibri" charset="0"/>
              </a:rPr>
              <a:t>GRNET</a:t>
            </a:r>
            <a:r>
              <a:rPr lang="en-US" altLang="en-US" dirty="0" smtClean="0">
                <a:solidFill>
                  <a:srgbClr val="FFFFFF"/>
                </a:solidFill>
                <a:latin typeface="Calibri" charset="0"/>
              </a:rPr>
              <a:t>, </a:t>
            </a:r>
            <a:r>
              <a:rPr lang="en-US" altLang="en-US" b="1" dirty="0" err="1" smtClean="0">
                <a:solidFill>
                  <a:srgbClr val="FFFFFF"/>
                </a:solidFill>
                <a:latin typeface="Calibri" charset="0"/>
              </a:rPr>
              <a:t>MfN</a:t>
            </a:r>
            <a:r>
              <a:rPr lang="en-US" altLang="en-US" dirty="0" smtClean="0">
                <a:solidFill>
                  <a:srgbClr val="FFFFFF"/>
                </a:solidFill>
                <a:latin typeface="Calibri" charset="0"/>
              </a:rPr>
              <a:t>, </a:t>
            </a:r>
            <a:br>
              <a:rPr lang="en-US" altLang="en-US" dirty="0" smtClean="0">
                <a:solidFill>
                  <a:srgbClr val="FFFFFF"/>
                </a:solidFill>
                <a:latin typeface="Calibri" charset="0"/>
              </a:rPr>
            </a:br>
            <a:r>
              <a:rPr lang="en-US" altLang="en-US" dirty="0" smtClean="0">
                <a:solidFill>
                  <a:srgbClr val="FFFFFF"/>
                </a:solidFill>
                <a:latin typeface="Calibri" charset="0"/>
              </a:rPr>
              <a:t>NHMW, RMCA, BGM, CETAF, NMP, SGN, CSIC, LUOMUS, HCMR, HUJI, TDWG, RBGE</a:t>
            </a:r>
          </a:p>
          <a:p>
            <a:pPr lvl="1">
              <a:lnSpc>
                <a:spcPct val="100000"/>
              </a:lnSpc>
            </a:pPr>
            <a:r>
              <a:rPr lang="en-US" altLang="en-US" dirty="0" smtClean="0">
                <a:solidFill>
                  <a:srgbClr val="FFFFFF"/>
                </a:solidFill>
                <a:latin typeface="Calibri" charset="0"/>
              </a:rPr>
              <a:t>TA and VA Facilities</a:t>
            </a:r>
          </a:p>
          <a:p>
            <a:pPr lvl="1">
              <a:lnSpc>
                <a:spcPct val="100000"/>
              </a:lnSpc>
            </a:pPr>
            <a:r>
              <a:rPr lang="en-US" altLang="en-US" dirty="0" err="1" smtClean="0">
                <a:solidFill>
                  <a:srgbClr val="FFFFFF"/>
                </a:solidFill>
                <a:latin typeface="Calibri" charset="0"/>
              </a:rPr>
              <a:t>DiSSCo</a:t>
            </a:r>
            <a:r>
              <a:rPr lang="en-US" altLang="en-US" dirty="0" smtClean="0">
                <a:solidFill>
                  <a:srgbClr val="FFFFFF"/>
                </a:solidFill>
                <a:latin typeface="Calibri" charset="0"/>
              </a:rPr>
              <a:t> partners, scientists, industry, RDA, TDWG, GBIF, </a:t>
            </a:r>
            <a:r>
              <a:rPr lang="en-US" altLang="en-US" dirty="0" err="1" smtClean="0">
                <a:solidFill>
                  <a:srgbClr val="FFFFFF"/>
                </a:solidFill>
                <a:latin typeface="Calibri" charset="0"/>
              </a:rPr>
              <a:t>CoL</a:t>
            </a:r>
            <a:r>
              <a:rPr lang="en-US" altLang="en-US" dirty="0" smtClean="0">
                <a:solidFill>
                  <a:srgbClr val="FFFFFF"/>
                </a:solidFill>
                <a:latin typeface="Calibri" charset="0"/>
              </a:rPr>
              <a:t>, CETAF</a:t>
            </a:r>
            <a:endParaRPr lang="en-GB" dirty="0" smtClean="0">
              <a:solidFill>
                <a:schemeClr val="bg1"/>
              </a:solidFill>
            </a:endParaRPr>
          </a:p>
        </p:txBody>
      </p:sp>
      <p:sp>
        <p:nvSpPr>
          <p:cNvPr id="5" name="AutoShape 4" descr="Image result for meet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198" name="Picture 6" descr="Related imag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8064" y="703108"/>
            <a:ext cx="2261936" cy="1257585"/>
          </a:xfrm>
          <a:prstGeom prst="rect">
            <a:avLst/>
          </a:prstGeom>
          <a:noFill/>
          <a:ln w="31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3721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Default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106042</TotalTime>
  <Words>565</Words>
  <Application>Microsoft Office PowerPoint</Application>
  <PresentationFormat>Aangepast</PresentationFormat>
  <Paragraphs>108</Paragraphs>
  <Slides>10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3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Default Theme</vt:lpstr>
      <vt:lpstr>1_Office Theme</vt:lpstr>
      <vt:lpstr>1_Default Theme</vt:lpstr>
      <vt:lpstr>PowerPoint-presentatie</vt:lpstr>
      <vt:lpstr>Summary of WP aims + objectives</vt:lpstr>
      <vt:lpstr>Progress on WP 6 tasks</vt:lpstr>
      <vt:lpstr>Work Package 6 Deliverables (1)</vt:lpstr>
      <vt:lpstr>Work Package 6 Deliverables (2)</vt:lpstr>
      <vt:lpstr>Dissemination Plans</vt:lpstr>
      <vt:lpstr>PowerPoint-presentatie</vt:lpstr>
      <vt:lpstr>PowerPoint-presentatie</vt:lpstr>
      <vt:lpstr>    Meetings &amp; stakeholders</vt:lpstr>
      <vt:lpstr>PowerPoint-presentatie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Scott Wilson</dc:creator>
  <cp:lastModifiedBy>nnmadmin</cp:lastModifiedBy>
  <cp:revision>14679</cp:revision>
  <dcterms:created xsi:type="dcterms:W3CDTF">2014-11-12T21:47:38Z</dcterms:created>
  <dcterms:modified xsi:type="dcterms:W3CDTF">2020-04-27T11:11:01Z</dcterms:modified>
</cp:coreProperties>
</file>